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94" r:id="rId4"/>
    <p:sldId id="295" r:id="rId5"/>
    <p:sldId id="258" r:id="rId6"/>
    <p:sldId id="291" r:id="rId7"/>
    <p:sldId id="297" r:id="rId8"/>
    <p:sldId id="296" r:id="rId9"/>
    <p:sldId id="289" r:id="rId10"/>
    <p:sldId id="259" r:id="rId11"/>
    <p:sldId id="288" r:id="rId12"/>
    <p:sldId id="260" r:id="rId13"/>
    <p:sldId id="292" r:id="rId14"/>
    <p:sldId id="261" r:id="rId15"/>
    <p:sldId id="293" r:id="rId16"/>
    <p:sldId id="273" r:id="rId17"/>
    <p:sldId id="272" r:id="rId18"/>
    <p:sldId id="263" r:id="rId19"/>
    <p:sldId id="287" r:id="rId20"/>
    <p:sldId id="271" r:id="rId21"/>
    <p:sldId id="277" r:id="rId22"/>
    <p:sldId id="299" r:id="rId23"/>
    <p:sldId id="300" r:id="rId24"/>
    <p:sldId id="301" r:id="rId25"/>
    <p:sldId id="278" r:id="rId26"/>
    <p:sldId id="298" r:id="rId27"/>
    <p:sldId id="302" r:id="rId28"/>
    <p:sldId id="274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1"/>
          <c:order val="0"/>
          <c:cat>
            <c:multiLvlStrRef>
              <c:f>Arkusz1!$A$1:$A$4</c:f>
            </c:multiLvlStrRef>
          </c:cat>
          <c:val>
            <c:numRef>
              <c:f>Arkusz1!$A$1:$A$4</c:f>
            </c:numRef>
          </c:val>
        </c:ser>
        <c:shape val="box"/>
        <c:axId val="165406976"/>
        <c:axId val="165408768"/>
        <c:axId val="0"/>
      </c:bar3DChart>
      <c:catAx>
        <c:axId val="165406976"/>
        <c:scaling>
          <c:orientation val="minMax"/>
        </c:scaling>
        <c:axPos val="b"/>
        <c:majorGridlines/>
        <c:tickLblPos val="nextTo"/>
        <c:crossAx val="165408768"/>
        <c:crosses val="autoZero"/>
        <c:auto val="1"/>
        <c:lblAlgn val="ctr"/>
        <c:lblOffset val="100"/>
      </c:catAx>
      <c:valAx>
        <c:axId val="165408768"/>
        <c:scaling>
          <c:orientation val="minMax"/>
        </c:scaling>
        <c:axPos val="l"/>
        <c:majorGridlines/>
        <c:numFmt formatCode="General" sourceLinked="1"/>
        <c:tickLblPos val="nextTo"/>
        <c:crossAx val="16540697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1"/>
          <c:order val="1"/>
          <c:tx>
            <c:strRef>
              <c:f>"średnie ocen"</c:f>
            </c:strRef>
          </c:tx>
          <c:cat>
            <c:multiLvlStrRef>
              <c:f>Arkusz2!$A$6:$A$9</c:f>
            </c:multiLvlStrRef>
          </c:cat>
          <c:val>
            <c:numRef>
              <c:f>Arkusz2!$B$6:$B$9</c:f>
            </c:numRef>
          </c:val>
        </c:ser>
        <c:ser>
          <c:idx val="0"/>
          <c:order val="0"/>
          <c:cat>
            <c:strRef>
              <c:f>[Zeszyt1]Arkusz1!$B$3:$B$6</c:f>
              <c:strCache>
                <c:ptCount val="4"/>
                <c:pt idx="0">
                  <c:v>Klasa IV</c:v>
                </c:pt>
                <c:pt idx="1">
                  <c:v>Klasa V</c:v>
                </c:pt>
                <c:pt idx="2">
                  <c:v>Klasa VI</c:v>
                </c:pt>
                <c:pt idx="3">
                  <c:v>Szkoła</c:v>
                </c:pt>
              </c:strCache>
            </c:strRef>
          </c:cat>
          <c:val>
            <c:numRef>
              <c:f>[Zeszyt1]Arkusz1!$C$3:$C$6</c:f>
              <c:numCache>
                <c:formatCode>General</c:formatCode>
                <c:ptCount val="4"/>
                <c:pt idx="0">
                  <c:v>4.22</c:v>
                </c:pt>
                <c:pt idx="1">
                  <c:v>4.2</c:v>
                </c:pt>
                <c:pt idx="2">
                  <c:v>3.7</c:v>
                </c:pt>
                <c:pt idx="3">
                  <c:v>4.04</c:v>
                </c:pt>
              </c:numCache>
            </c:numRef>
          </c:val>
        </c:ser>
        <c:axId val="175595520"/>
        <c:axId val="175597056"/>
      </c:barChart>
      <c:catAx>
        <c:axId val="175595520"/>
        <c:scaling>
          <c:orientation val="minMax"/>
        </c:scaling>
        <c:axPos val="b"/>
        <c:tickLblPos val="nextTo"/>
        <c:crossAx val="175597056"/>
        <c:crosses val="autoZero"/>
        <c:auto val="1"/>
        <c:lblAlgn val="ctr"/>
        <c:lblOffset val="100"/>
      </c:catAx>
      <c:valAx>
        <c:axId val="175597056"/>
        <c:scaling>
          <c:orientation val="minMax"/>
        </c:scaling>
        <c:axPos val="l"/>
        <c:majorGridlines/>
        <c:numFmt formatCode="General" sourceLinked="1"/>
        <c:tickLblPos val="nextTo"/>
        <c:crossAx val="17559552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4"/>
          <c:order val="4"/>
          <c:tx>
            <c:strRef>
              <c:f>Arkusz1!$A$2</c:f>
            </c:strRef>
          </c:tx>
          <c:cat>
            <c:multiLvlStrRef>
              <c:f>Arkusz1!$B$1:$G$1</c:f>
            </c:multiLvlStrRef>
          </c:cat>
          <c:val>
            <c:numRef>
              <c:f>Arkusz1!$B$2:$G$2</c:f>
            </c:numRef>
          </c:val>
        </c:ser>
        <c:ser>
          <c:idx val="5"/>
          <c:order val="5"/>
          <c:tx>
            <c:strRef>
              <c:f>Arkusz1!$A$3</c:f>
            </c:strRef>
          </c:tx>
          <c:cat>
            <c:multiLvlStrRef>
              <c:f>Arkusz1!$B$1:$G$1</c:f>
            </c:multiLvlStrRef>
          </c:cat>
          <c:val>
            <c:numRef>
              <c:f>Arkusz1!$B$3:$G$3</c:f>
            </c:numRef>
          </c:val>
        </c:ser>
        <c:ser>
          <c:idx val="6"/>
          <c:order val="6"/>
          <c:tx>
            <c:strRef>
              <c:f>Arkusz1!$A$4</c:f>
            </c:strRef>
          </c:tx>
          <c:cat>
            <c:multiLvlStrRef>
              <c:f>Arkusz1!$B$1:$G$1</c:f>
            </c:multiLvlStrRef>
          </c:cat>
          <c:val>
            <c:numRef>
              <c:f>Arkusz1!$B$4:$G$4</c:f>
            </c:numRef>
          </c:val>
        </c:ser>
        <c:ser>
          <c:idx val="7"/>
          <c:order val="7"/>
          <c:tx>
            <c:strRef>
              <c:f>Arkusz1!$A$5</c:f>
            </c:strRef>
          </c:tx>
          <c:cat>
            <c:multiLvlStrRef>
              <c:f>Arkusz1!$B$1:$G$1</c:f>
            </c:multiLvlStrRef>
          </c:cat>
          <c:val>
            <c:numRef>
              <c:f>Arkusz1!$B$5:$G$5</c:f>
            </c:numRef>
          </c:val>
        </c:ser>
        <c:ser>
          <c:idx val="0"/>
          <c:order val="0"/>
          <c:tx>
            <c:strRef>
              <c:f>[Zeszyt1]Arkusz1!$B$12</c:f>
              <c:strCache>
                <c:ptCount val="1"/>
                <c:pt idx="0">
                  <c:v>Klasa IV </c:v>
                </c:pt>
              </c:strCache>
            </c:strRef>
          </c:tx>
          <c:cat>
            <c:strRef>
              <c:f>[Zeszyt1]Arkusz1!$C$11:$H$11</c:f>
              <c:strCache>
                <c:ptCount val="6"/>
                <c:pt idx="0">
                  <c:v>Wzorowe </c:v>
                </c:pt>
                <c:pt idx="1">
                  <c:v>Bardzo dobre </c:v>
                </c:pt>
                <c:pt idx="2">
                  <c:v>Dobre </c:v>
                </c:pt>
                <c:pt idx="3">
                  <c:v>Poprawne  </c:v>
                </c:pt>
                <c:pt idx="4">
                  <c:v>Nieodpowiednie  </c:v>
                </c:pt>
                <c:pt idx="5">
                  <c:v>Naganne  </c:v>
                </c:pt>
              </c:strCache>
            </c:strRef>
          </c:cat>
          <c:val>
            <c:numRef>
              <c:f>[Zeszyt1]Arkusz1!$C$12:$H$12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[Zeszyt1]Arkusz1!$B$13</c:f>
              <c:strCache>
                <c:ptCount val="1"/>
                <c:pt idx="0">
                  <c:v>Klasa V </c:v>
                </c:pt>
              </c:strCache>
            </c:strRef>
          </c:tx>
          <c:cat>
            <c:strRef>
              <c:f>[Zeszyt1]Arkusz1!$C$11:$H$11</c:f>
              <c:strCache>
                <c:ptCount val="6"/>
                <c:pt idx="0">
                  <c:v>Wzorowe </c:v>
                </c:pt>
                <c:pt idx="1">
                  <c:v>Bardzo dobre </c:v>
                </c:pt>
                <c:pt idx="2">
                  <c:v>Dobre </c:v>
                </c:pt>
                <c:pt idx="3">
                  <c:v>Poprawne  </c:v>
                </c:pt>
                <c:pt idx="4">
                  <c:v>Nieodpowiednie  </c:v>
                </c:pt>
                <c:pt idx="5">
                  <c:v>Naganne  </c:v>
                </c:pt>
              </c:strCache>
            </c:strRef>
          </c:cat>
          <c:val>
            <c:numRef>
              <c:f>[Zeszyt1]Arkusz1!$C$13:$H$13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[Zeszyt1]Arkusz1!$B$14</c:f>
              <c:strCache>
                <c:ptCount val="1"/>
                <c:pt idx="0">
                  <c:v>Klasa VI</c:v>
                </c:pt>
              </c:strCache>
            </c:strRef>
          </c:tx>
          <c:cat>
            <c:strRef>
              <c:f>[Zeszyt1]Arkusz1!$C$11:$H$11</c:f>
              <c:strCache>
                <c:ptCount val="6"/>
                <c:pt idx="0">
                  <c:v>Wzorowe </c:v>
                </c:pt>
                <c:pt idx="1">
                  <c:v>Bardzo dobre </c:v>
                </c:pt>
                <c:pt idx="2">
                  <c:v>Dobre </c:v>
                </c:pt>
                <c:pt idx="3">
                  <c:v>Poprawne  </c:v>
                </c:pt>
                <c:pt idx="4">
                  <c:v>Nieodpowiednie  </c:v>
                </c:pt>
                <c:pt idx="5">
                  <c:v>Naganne  </c:v>
                </c:pt>
              </c:strCache>
            </c:strRef>
          </c:cat>
          <c:val>
            <c:numRef>
              <c:f>[Zeszyt1]Arkusz1!$C$14:$H$14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[Zeszyt1]Arkusz1!$B$15</c:f>
              <c:strCache>
                <c:ptCount val="1"/>
                <c:pt idx="0">
                  <c:v>Razem  </c:v>
                </c:pt>
              </c:strCache>
            </c:strRef>
          </c:tx>
          <c:cat>
            <c:strRef>
              <c:f>[Zeszyt1]Arkusz1!$C$11:$H$11</c:f>
              <c:strCache>
                <c:ptCount val="6"/>
                <c:pt idx="0">
                  <c:v>Wzorowe </c:v>
                </c:pt>
                <c:pt idx="1">
                  <c:v>Bardzo dobre </c:v>
                </c:pt>
                <c:pt idx="2">
                  <c:v>Dobre </c:v>
                </c:pt>
                <c:pt idx="3">
                  <c:v>Poprawne  </c:v>
                </c:pt>
                <c:pt idx="4">
                  <c:v>Nieodpowiednie  </c:v>
                </c:pt>
                <c:pt idx="5">
                  <c:v>Naganne  </c:v>
                </c:pt>
              </c:strCache>
            </c:strRef>
          </c:cat>
          <c:val>
            <c:numRef>
              <c:f>[Zeszyt1]Arkusz1!$C$15:$H$15</c:f>
              <c:numCache>
                <c:formatCode>General</c:formatCode>
                <c:ptCount val="6"/>
                <c:pt idx="0">
                  <c:v>14</c:v>
                </c:pt>
                <c:pt idx="1">
                  <c:v>20</c:v>
                </c:pt>
                <c:pt idx="2">
                  <c:v>17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hape val="box"/>
        <c:axId val="176044672"/>
        <c:axId val="176050560"/>
        <c:axId val="0"/>
      </c:bar3DChart>
      <c:catAx>
        <c:axId val="176044672"/>
        <c:scaling>
          <c:orientation val="minMax"/>
        </c:scaling>
        <c:axPos val="b"/>
        <c:tickLblPos val="nextTo"/>
        <c:crossAx val="176050560"/>
        <c:crosses val="autoZero"/>
        <c:auto val="1"/>
        <c:lblAlgn val="ctr"/>
        <c:lblOffset val="100"/>
      </c:catAx>
      <c:valAx>
        <c:axId val="176050560"/>
        <c:scaling>
          <c:orientation val="minMax"/>
        </c:scaling>
        <c:axPos val="l"/>
        <c:majorGridlines/>
        <c:numFmt formatCode="General" sourceLinked="1"/>
        <c:tickLblPos val="nextTo"/>
        <c:crossAx val="17604467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4C49C5-239A-4CDA-91C8-E2500ED020C3}" type="datetimeFigureOut">
              <a:rPr lang="pl-PL" smtClean="0"/>
              <a:pPr/>
              <a:t>2016-02-01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B5C37B-F73A-4B36-A288-E7DF1DDAB46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276872"/>
            <a:ext cx="8305800" cy="18722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Podsumowanie I semestru </a:t>
            </a:r>
            <a:br>
              <a:rPr lang="pl-PL" dirty="0" smtClean="0"/>
            </a:br>
            <a:r>
              <a:rPr lang="pl-PL" dirty="0" smtClean="0"/>
              <a:t>w Publicznej Szkole Podstawowej </a:t>
            </a:r>
            <a:br>
              <a:rPr lang="pl-PL" dirty="0" smtClean="0"/>
            </a:br>
            <a:r>
              <a:rPr lang="pl-PL" dirty="0" smtClean="0"/>
              <a:t>w Walimiu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4509120"/>
            <a:ext cx="8305800" cy="690874"/>
          </a:xfrm>
        </p:spPr>
        <p:txBody>
          <a:bodyPr/>
          <a:lstStyle/>
          <a:p>
            <a:r>
              <a:rPr lang="pl-PL" dirty="0" smtClean="0"/>
              <a:t>Rok szkolny 2015/2016</a:t>
            </a:r>
          </a:p>
          <a:p>
            <a:endParaRPr lang="pl-PL" dirty="0"/>
          </a:p>
        </p:txBody>
      </p:sp>
      <p:pic>
        <p:nvPicPr>
          <p:cNvPr id="4" name="Obraz 3" descr="https://encrypted-tbn2.gstatic.com/images?q=tbn:ANd9GcSpuvAomdVLIkXGyVkKOmVTN52iQL150bV4aj9kLmnzRtxpANmDy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12961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/>
              <a:t>Najlepsi   uczniowie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Klasa IV – </a:t>
            </a:r>
            <a:r>
              <a:rPr lang="pl-PL" sz="3600" b="1" dirty="0" err="1" smtClean="0"/>
              <a:t>wych</a:t>
            </a:r>
            <a:r>
              <a:rPr lang="pl-PL" sz="3600" b="1" dirty="0" smtClean="0"/>
              <a:t>. Bartosz Prętki</a:t>
            </a:r>
            <a:endParaRPr lang="pl-PL" sz="3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5643602" cy="5069065"/>
          </a:xfrm>
        </p:spPr>
        <p:txBody>
          <a:bodyPr>
            <a:normAutofit fontScale="92500" lnSpcReduction="10000"/>
          </a:bodyPr>
          <a:lstStyle/>
          <a:p>
            <a:pPr lvl="0"/>
            <a:endParaRPr lang="pl-PL" dirty="0" smtClean="0"/>
          </a:p>
          <a:p>
            <a:r>
              <a:rPr lang="pl-PL" sz="2800" b="1" dirty="0" smtClean="0"/>
              <a:t>Natalia Firlej 			4,91 </a:t>
            </a:r>
          </a:p>
          <a:p>
            <a:r>
              <a:rPr lang="pl-PL" sz="2800" b="1" dirty="0" smtClean="0"/>
              <a:t>Anna Mikulska 			4,91</a:t>
            </a:r>
            <a:endParaRPr lang="pl-PL" sz="2800" dirty="0" smtClean="0"/>
          </a:p>
          <a:p>
            <a:r>
              <a:rPr lang="pl-PL" sz="2800" b="1" dirty="0" smtClean="0"/>
              <a:t>Dominika Kowalska 		4,82 </a:t>
            </a:r>
            <a:endParaRPr lang="pl-PL" sz="2800" dirty="0" smtClean="0"/>
          </a:p>
          <a:p>
            <a:r>
              <a:rPr lang="pl-PL" sz="2800" b="1" dirty="0" smtClean="0"/>
              <a:t>Wiktoria Rejman 		4,73 </a:t>
            </a:r>
            <a:endParaRPr lang="pl-PL" sz="2800" dirty="0" smtClean="0"/>
          </a:p>
          <a:p>
            <a:r>
              <a:rPr lang="pl-PL" sz="2800" b="1" dirty="0" smtClean="0"/>
              <a:t>Damian Tyka 			4,73 </a:t>
            </a:r>
          </a:p>
          <a:p>
            <a:r>
              <a:rPr lang="pl-PL" sz="2800" b="1" dirty="0" smtClean="0"/>
              <a:t>Martyna Sakowska 		4,64  </a:t>
            </a:r>
            <a:endParaRPr lang="pl-PL" sz="2800" dirty="0" smtClean="0"/>
          </a:p>
          <a:p>
            <a:r>
              <a:rPr lang="pl-PL" sz="2800" b="1" dirty="0" smtClean="0"/>
              <a:t>Oliwia </a:t>
            </a:r>
            <a:r>
              <a:rPr lang="pl-PL" sz="2800" b="1" dirty="0" err="1" smtClean="0"/>
              <a:t>Szewczun</a:t>
            </a:r>
            <a:r>
              <a:rPr lang="pl-PL" sz="2800" b="1" dirty="0" smtClean="0"/>
              <a:t> 		4,64 </a:t>
            </a:r>
          </a:p>
          <a:p>
            <a:r>
              <a:rPr lang="pl-PL" sz="2800" b="1" dirty="0" smtClean="0"/>
              <a:t>Olga </a:t>
            </a:r>
            <a:r>
              <a:rPr lang="pl-PL" sz="2800" b="1" dirty="0" err="1" smtClean="0"/>
              <a:t>Kręciproch</a:t>
            </a:r>
            <a:r>
              <a:rPr lang="pl-PL" sz="2800" b="1" dirty="0" smtClean="0"/>
              <a:t> 		4,64 </a:t>
            </a:r>
          </a:p>
          <a:p>
            <a:r>
              <a:rPr lang="pl-PL" sz="2800" b="1" dirty="0" smtClean="0"/>
              <a:t>Sebastian </a:t>
            </a:r>
            <a:r>
              <a:rPr lang="pl-PL" sz="2800" b="1" dirty="0" err="1" smtClean="0"/>
              <a:t>Bojanko</a:t>
            </a:r>
            <a:r>
              <a:rPr lang="pl-PL" sz="2800" b="1" dirty="0" smtClean="0"/>
              <a:t> 		4,58 </a:t>
            </a:r>
            <a:endParaRPr lang="pl-PL" sz="2800" dirty="0" smtClean="0"/>
          </a:p>
          <a:p>
            <a:r>
              <a:rPr lang="pl-PL" sz="2800" b="1" dirty="0" smtClean="0"/>
              <a:t>Damian  Manowski 		4,54 </a:t>
            </a:r>
            <a:endParaRPr lang="pl-PL" sz="2800" dirty="0" smtClean="0"/>
          </a:p>
          <a:p>
            <a:endParaRPr lang="pl-PL" sz="2800" dirty="0" smtClean="0"/>
          </a:p>
        </p:txBody>
      </p:sp>
      <p:pic>
        <p:nvPicPr>
          <p:cNvPr id="9217" name="Picture 1" descr="C:\Users\Admin\AppData\Local\Microsoft\Windows\Temporary Internet Files\Content.IE5\KXFNK9N3\MC9002343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000504"/>
            <a:ext cx="2520280" cy="231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/>
              <a:t>Uczniowie ze wzorowym zachowaniem</a:t>
            </a:r>
            <a:br>
              <a:rPr lang="pl-PL" sz="4000" b="1" dirty="0" smtClean="0"/>
            </a:br>
            <a:r>
              <a:rPr lang="pl-PL" sz="4000" b="1" dirty="0" smtClean="0"/>
              <a:t>klasa IV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Oliwia Domańska</a:t>
            </a:r>
          </a:p>
          <a:p>
            <a:r>
              <a:rPr lang="pl-PL" b="1" dirty="0" smtClean="0"/>
              <a:t>Natalia Firlej</a:t>
            </a:r>
          </a:p>
          <a:p>
            <a:r>
              <a:rPr lang="pl-PL" b="1" dirty="0" smtClean="0"/>
              <a:t>Dominika Kowalska</a:t>
            </a:r>
          </a:p>
          <a:p>
            <a:r>
              <a:rPr lang="pl-PL" b="1" dirty="0" smtClean="0"/>
              <a:t>Olga </a:t>
            </a:r>
            <a:r>
              <a:rPr lang="pl-PL" b="1" dirty="0" err="1" smtClean="0"/>
              <a:t>Kręciproch</a:t>
            </a:r>
            <a:endParaRPr lang="pl-PL" b="1" dirty="0" smtClean="0"/>
          </a:p>
          <a:p>
            <a:r>
              <a:rPr lang="pl-PL" b="1" dirty="0" smtClean="0"/>
              <a:t>Damian Manowski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Anna Mikulska</a:t>
            </a:r>
          </a:p>
          <a:p>
            <a:r>
              <a:rPr lang="pl-PL" b="1" dirty="0" smtClean="0"/>
              <a:t>Wiktoria Rejman</a:t>
            </a:r>
            <a:endParaRPr lang="pl-PL" dirty="0" smtClean="0"/>
          </a:p>
          <a:p>
            <a:r>
              <a:rPr lang="pl-PL" b="1" dirty="0" smtClean="0"/>
              <a:t>Martyna Sakowska</a:t>
            </a:r>
          </a:p>
          <a:p>
            <a:r>
              <a:rPr lang="pl-PL" b="1" dirty="0" smtClean="0"/>
              <a:t>Oliwia </a:t>
            </a:r>
            <a:r>
              <a:rPr lang="pl-PL" b="1" dirty="0" err="1" smtClean="0"/>
              <a:t>Szewczun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12290" name="Picture 2" descr="http://sposiny.szkolnastrona.pl/container/biedron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357694"/>
            <a:ext cx="2371725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Najlepsi   uczniowie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Klasa V- </a:t>
            </a:r>
            <a:r>
              <a:rPr lang="pl-PL" sz="3600" b="1" dirty="0" err="1" smtClean="0"/>
              <a:t>wych</a:t>
            </a:r>
            <a:r>
              <a:rPr lang="pl-PL" sz="3600" b="1" dirty="0" smtClean="0"/>
              <a:t>. Dorota </a:t>
            </a:r>
            <a:r>
              <a:rPr lang="pl-PL" sz="3600" b="1" dirty="0" err="1" smtClean="0"/>
              <a:t>Kohlschreiber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628800"/>
            <a:ext cx="7615262" cy="4483113"/>
          </a:xfrm>
        </p:spPr>
        <p:txBody>
          <a:bodyPr>
            <a:normAutofit/>
          </a:bodyPr>
          <a:lstStyle/>
          <a:p>
            <a:endParaRPr lang="pl-PL" b="1" dirty="0" smtClean="0"/>
          </a:p>
          <a:p>
            <a:r>
              <a:rPr lang="pl-PL" b="1" dirty="0" smtClean="0"/>
              <a:t>Kacper  </a:t>
            </a:r>
            <a:r>
              <a:rPr lang="pl-PL" b="1" dirty="0" err="1" smtClean="0"/>
              <a:t>Rudziks</a:t>
            </a:r>
            <a:r>
              <a:rPr lang="pl-PL" b="1" dirty="0" smtClean="0"/>
              <a:t> 	 4,7 </a:t>
            </a:r>
            <a:endParaRPr lang="pl-PL" dirty="0" smtClean="0"/>
          </a:p>
          <a:p>
            <a:r>
              <a:rPr lang="pl-PL" b="1" dirty="0" smtClean="0"/>
              <a:t>Wiktoria Staszczyk 	 4,7</a:t>
            </a:r>
          </a:p>
          <a:p>
            <a:r>
              <a:rPr lang="pl-PL" b="1" dirty="0" smtClean="0"/>
              <a:t>Patryk Kaszuba 	 4,7</a:t>
            </a:r>
          </a:p>
          <a:p>
            <a:r>
              <a:rPr lang="pl-PL" b="1" dirty="0" smtClean="0"/>
              <a:t>Dominik </a:t>
            </a:r>
            <a:r>
              <a:rPr lang="pl-PL" b="1" dirty="0" err="1" smtClean="0"/>
              <a:t>Rapciak</a:t>
            </a:r>
            <a:r>
              <a:rPr lang="pl-PL" b="1" dirty="0" smtClean="0"/>
              <a:t> 	 4,6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 smtClean="0"/>
          </a:p>
        </p:txBody>
      </p:sp>
      <p:pic>
        <p:nvPicPr>
          <p:cNvPr id="11268" name="Picture 4" descr="Znalezione obrazy dla zapytania sowa z książką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929066"/>
            <a:ext cx="1990725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/>
              <a:t>Uczniowie ze wzorowym zachowaniem</a:t>
            </a:r>
            <a:br>
              <a:rPr lang="pl-PL" sz="4000" b="1" dirty="0" smtClean="0"/>
            </a:br>
            <a:r>
              <a:rPr lang="pl-PL" sz="4000" b="1" dirty="0" smtClean="0"/>
              <a:t>klasa V</a:t>
            </a:r>
            <a:endParaRPr lang="pl-PL" sz="4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3600" b="1" dirty="0" smtClean="0"/>
          </a:p>
          <a:p>
            <a:r>
              <a:rPr lang="pl-PL" sz="3200" b="1" dirty="0" smtClean="0"/>
              <a:t>Gracjan </a:t>
            </a:r>
            <a:r>
              <a:rPr lang="pl-PL" sz="3200" b="1" dirty="0" err="1" smtClean="0"/>
              <a:t>Ziniewicz</a:t>
            </a:r>
            <a:endParaRPr lang="pl-PL" sz="3200" dirty="0"/>
          </a:p>
        </p:txBody>
      </p:sp>
      <p:pic>
        <p:nvPicPr>
          <p:cNvPr id="10242" name="Picture 2" descr="http://sp2blonie.edupage.org/photos/skin/clipart/gif0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786190"/>
            <a:ext cx="2705100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Najlepsi uczniowie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Klasa VI – </a:t>
            </a:r>
            <a:r>
              <a:rPr lang="pl-PL" sz="3600" b="1" dirty="0" err="1" smtClean="0"/>
              <a:t>wych</a:t>
            </a:r>
            <a:r>
              <a:rPr lang="pl-PL" sz="3600" b="1" dirty="0" smtClean="0"/>
              <a:t>. Aleksandra Wójcik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6" y="2420888"/>
            <a:ext cx="7901014" cy="3705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pl-PL" b="1" dirty="0" smtClean="0"/>
          </a:p>
          <a:p>
            <a:r>
              <a:rPr lang="pl-PL" sz="2800" b="1" dirty="0" smtClean="0"/>
              <a:t>Julia  Ciołkowska 		4,7 </a:t>
            </a:r>
            <a:endParaRPr lang="pl-PL" sz="2800" dirty="0" smtClean="0"/>
          </a:p>
          <a:p>
            <a:r>
              <a:rPr lang="pl-PL" sz="2800" b="1" dirty="0" smtClean="0"/>
              <a:t>Ilona </a:t>
            </a:r>
            <a:r>
              <a:rPr lang="pl-PL" sz="2800" b="1" dirty="0" err="1" smtClean="0"/>
              <a:t>Koziara</a:t>
            </a:r>
            <a:r>
              <a:rPr lang="pl-PL" sz="2800" b="1" dirty="0" smtClean="0"/>
              <a:t> 			4,6 </a:t>
            </a:r>
            <a:endParaRPr lang="pl-PL" sz="2800" dirty="0" smtClean="0"/>
          </a:p>
          <a:p>
            <a:r>
              <a:rPr lang="pl-PL" sz="2800" b="1" dirty="0" smtClean="0"/>
              <a:t>Paweł  Maciak 			4,6 </a:t>
            </a:r>
            <a:endParaRPr lang="pl-PL" sz="2800" dirty="0" smtClean="0"/>
          </a:p>
          <a:p>
            <a:r>
              <a:rPr lang="pl-PL" sz="2800" b="1" dirty="0" smtClean="0"/>
              <a:t>Jakub Szwed 			4,6</a:t>
            </a:r>
            <a:endParaRPr lang="pl-PL" sz="2800" dirty="0" smtClean="0"/>
          </a:p>
          <a:p>
            <a:r>
              <a:rPr lang="pl-PL" sz="2800" b="1" dirty="0" smtClean="0"/>
              <a:t>Oliwia Zelek 			4,6 </a:t>
            </a:r>
            <a:endParaRPr lang="pl-PL" sz="2800" dirty="0"/>
          </a:p>
        </p:txBody>
      </p:sp>
      <p:pic>
        <p:nvPicPr>
          <p:cNvPr id="9218" name="Picture 2" descr="http://sppotok.cba.pl/e107_images/newspost_images/koniec_rok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982" y="2000240"/>
            <a:ext cx="2825018" cy="1838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/>
              <a:t>Uczniowie ze wzorowym zachowaniem</a:t>
            </a:r>
            <a:br>
              <a:rPr lang="pl-PL" sz="4000" b="1" dirty="0" smtClean="0"/>
            </a:br>
            <a:r>
              <a:rPr lang="pl-PL" sz="4000" b="1" dirty="0" smtClean="0"/>
              <a:t>klasa VI</a:t>
            </a:r>
            <a:endParaRPr lang="pl-PL" sz="4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Julia Ciołkowska</a:t>
            </a:r>
          </a:p>
          <a:p>
            <a:r>
              <a:rPr lang="pl-PL" sz="2800" b="1" dirty="0" smtClean="0"/>
              <a:t>Ilona </a:t>
            </a:r>
            <a:r>
              <a:rPr lang="pl-PL" sz="2800" b="1" dirty="0" err="1" smtClean="0"/>
              <a:t>Koziara</a:t>
            </a:r>
            <a:endParaRPr lang="pl-PL" sz="2800" b="1" dirty="0" smtClean="0"/>
          </a:p>
          <a:p>
            <a:r>
              <a:rPr lang="pl-PL" sz="2800" b="1" dirty="0" smtClean="0"/>
              <a:t>Izabella </a:t>
            </a:r>
            <a:r>
              <a:rPr lang="pl-PL" sz="2800" b="1" dirty="0" err="1" smtClean="0"/>
              <a:t>Leletko</a:t>
            </a:r>
            <a:endParaRPr lang="pl-PL" sz="2800" b="1" dirty="0" smtClean="0"/>
          </a:p>
          <a:p>
            <a:r>
              <a:rPr lang="pl-PL" sz="2800" b="1" dirty="0" smtClean="0"/>
              <a:t>Oliwia Zelek</a:t>
            </a:r>
            <a:endParaRPr lang="pl-PL" sz="3200" b="1" dirty="0"/>
          </a:p>
        </p:txBody>
      </p:sp>
      <p:pic>
        <p:nvPicPr>
          <p:cNvPr id="3074" name="Picture 2" descr="https://encrypted-tbn2.gstatic.com/images?q=tbn:ANd9GcSieBPcg0fOarhhHfWrzTZMqGOFcX9it8LE2ZslqY_qFmJF3D-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143248"/>
            <a:ext cx="3373022" cy="2854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94299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</a:rPr>
              <a:t>Średnia ocen w szkole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38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 smtClean="0"/>
              <a:t>			Klasa IV  	 –  4,22</a:t>
            </a:r>
          </a:p>
          <a:p>
            <a:pPr>
              <a:buNone/>
            </a:pPr>
            <a:r>
              <a:rPr lang="pl-PL" sz="2400" b="1" dirty="0" smtClean="0"/>
              <a:t>			Klasa V	 –  4,20</a:t>
            </a:r>
          </a:p>
          <a:p>
            <a:pPr>
              <a:buNone/>
            </a:pPr>
            <a:r>
              <a:rPr lang="pl-PL" sz="2400" b="1" dirty="0" smtClean="0"/>
              <a:t>			Klasa VI 	 –  3,70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rgbClr val="C00000"/>
                </a:solidFill>
              </a:rPr>
              <a:t>Średnia ocen klas   IV-VI    </a:t>
            </a:r>
            <a:r>
              <a:rPr lang="pl-PL" sz="3200" b="1" dirty="0" smtClean="0">
                <a:solidFill>
                  <a:srgbClr val="C00000"/>
                </a:solidFill>
              </a:rPr>
              <a:t>4,04 </a:t>
            </a:r>
            <a:endParaRPr lang="pl-PL" sz="1300" dirty="0">
              <a:solidFill>
                <a:srgbClr val="C00000"/>
              </a:solidFill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2195736" y="2348880"/>
          <a:ext cx="521497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/>
        </p:nvGraphicFramePr>
        <p:xfrm>
          <a:off x="1475656" y="2492896"/>
          <a:ext cx="64807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Frekwencja  w  klasach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</a:schemeClr>
                </a:solidFill>
              </a:rPr>
              <a:t>Klasa I a 	– 90,6 %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Klasa I b 	– 92,7 % 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</a:schemeClr>
                </a:solidFill>
              </a:rPr>
              <a:t>Klasa II 	– 91,1 %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</a:schemeClr>
                </a:solidFill>
              </a:rPr>
              <a:t>Klasa III 	– 90,2 %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</a:schemeClr>
                </a:solidFill>
              </a:rPr>
              <a:t>Klasa IV 	– 92,8 %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</a:schemeClr>
                </a:solidFill>
              </a:rPr>
              <a:t>Klasa V 	– 92 %</a:t>
            </a:r>
          </a:p>
          <a:p>
            <a:pPr>
              <a:buNone/>
            </a:pPr>
            <a:r>
              <a:rPr lang="pl-PL" b="1" dirty="0" smtClean="0">
                <a:solidFill>
                  <a:schemeClr val="tx1">
                    <a:lumMod val="95000"/>
                  </a:schemeClr>
                </a:solidFill>
              </a:rPr>
              <a:t>Klasa VI 	– 90 %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u="sng" dirty="0" smtClean="0"/>
          </a:p>
          <a:p>
            <a:pPr algn="ctr">
              <a:buNone/>
            </a:pPr>
            <a:r>
              <a:rPr lang="pl-PL" b="1" u="sng" dirty="0" smtClean="0"/>
              <a:t> Średnia frekwencja w szkole </a:t>
            </a:r>
            <a:r>
              <a:rPr lang="pl-PL" b="1" u="sng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91,3%</a:t>
            </a:r>
            <a:endParaRPr lang="pl-PL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AppData\Local\Microsoft\Windows\Temporary Internet Files\Content.IE5\QNKINJO6\MC9002908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057538" cy="2671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Uczniowie   ze   </a:t>
            </a:r>
            <a:r>
              <a:rPr lang="pl-PL" sz="5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100%  </a:t>
            </a:r>
            <a:r>
              <a:rPr lang="pl-PL" b="1" dirty="0" smtClean="0"/>
              <a:t>frekwencją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883153"/>
          </a:xfrm>
        </p:spPr>
        <p:txBody>
          <a:bodyPr>
            <a:normAutofit/>
          </a:bodyPr>
          <a:lstStyle/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Klasa II    </a:t>
            </a:r>
            <a:r>
              <a:rPr lang="pl-PL" b="1" dirty="0" smtClean="0"/>
              <a:t>Klaudia Ciesielska, Adrian Woźny</a:t>
            </a:r>
          </a:p>
          <a:p>
            <a:pPr>
              <a:buNone/>
            </a:pPr>
            <a:r>
              <a:rPr lang="pl-PL" b="1" dirty="0" smtClean="0"/>
              <a:t>                    Tymoteusz </a:t>
            </a:r>
            <a:r>
              <a:rPr lang="pl-PL" b="1" dirty="0" err="1" smtClean="0"/>
              <a:t>Kusterka</a:t>
            </a:r>
            <a:r>
              <a:rPr lang="pl-PL" b="1" dirty="0" smtClean="0"/>
              <a:t>, Adam Tyka,                      </a:t>
            </a:r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Klasa III  </a:t>
            </a:r>
            <a:r>
              <a:rPr lang="pl-PL" b="1" dirty="0" smtClean="0"/>
              <a:t>Marek Chrzanowski	</a:t>
            </a:r>
            <a:endParaRPr lang="pl-PL" dirty="0" smtClean="0"/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Klasa IV   </a:t>
            </a:r>
            <a:r>
              <a:rPr lang="pl-PL" b="1" dirty="0" smtClean="0"/>
              <a:t>Domańska Oliwia, Mleczko Patryk, </a:t>
            </a:r>
          </a:p>
          <a:p>
            <a:pPr>
              <a:buNone/>
            </a:pPr>
            <a:r>
              <a:rPr lang="pl-PL" b="1" dirty="0" smtClean="0"/>
              <a:t>                    Rejman Wiktoria, Firlej Dominik</a:t>
            </a:r>
            <a:endParaRPr lang="pl-PL" dirty="0" smtClean="0"/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Klasa V</a:t>
            </a:r>
            <a:r>
              <a:rPr lang="pl-PL" b="1" dirty="0" smtClean="0">
                <a:solidFill>
                  <a:srgbClr val="0070C0"/>
                </a:solidFill>
              </a:rPr>
              <a:t>     </a:t>
            </a:r>
            <a:r>
              <a:rPr lang="pl-PL" b="1" dirty="0" smtClean="0"/>
              <a:t>Kowalska Magdalena</a:t>
            </a:r>
            <a:endParaRPr lang="pl-PL" dirty="0" smtClean="0"/>
          </a:p>
          <a:p>
            <a:pPr>
              <a:buNone/>
            </a:pPr>
            <a:r>
              <a:rPr lang="pl-PL" sz="2800" b="1" dirty="0" smtClean="0">
                <a:solidFill>
                  <a:srgbClr val="0070C0"/>
                </a:solidFill>
              </a:rPr>
              <a:t>Klasa VI   </a:t>
            </a:r>
            <a:r>
              <a:rPr lang="pl-PL" b="1" dirty="0" err="1" smtClean="0"/>
              <a:t>Marchewa</a:t>
            </a:r>
            <a:r>
              <a:rPr lang="pl-PL" b="1" dirty="0" smtClean="0"/>
              <a:t> Przemysław, Tomczak Julia 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		</a:t>
            </a:r>
            <a:endParaRPr lang="pl-PL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5122" name="AutoShape 2" descr="data:image/jpeg;base64,/9j/4AAQSkZJRgABAQAAAQABAAD/2wCEAAkGBhQQERAUEBITFRQWFxcZFxgVGBgWFxkWHhQZGRMVHRcXHyYeFxkjGxkWIy8iLygpLDgsGB4xQTAqNycrLzUBCQoKDgwOGg8PGiwkHyQwLC8zNSwsLDQqLDQsLC8sLCw0KSkvKiksLiosKSwsKiwqKS0sLCkvKSwuLCwpLC8pKf/AABEIAKEAdgMBIgACEQEDEQH/xAAcAAEAAgMBAQEAAAAAAAAAAAAABQYDBAcCAQj/xAA/EAACAQMCBAMGAwYDCAMAAAABAgMABBESIQUGMUETIlEHMkJhcYEUI5FSYnKCoaJDkrIzU2NzscHh8BYXJP/EABkBAQADAQEAAAAAAAAAAAAAAAADBAUBAv/EACgRAAICAgIBAwMFAQAAAAAAAAABAhEDIQQSMSIyURNB0WFxgaGxFP/aAAwDAQACEQMRAD8A7jSlKAUpSgFKUoBSlKA+MwAJJwBuSemKodzz3LOzG0CLb4YLIwLPIwJGtRkBY+4JyT6AVJe0i6YWghTGbiRYW6Z8Fsm4IB7+GGH81VZEAAAGAAAB6ADAH6VBlyOOkV8+Rx0itW13dRp4b3lzgbFRK2AwGGw/vkHru1b9pzLdwlDHdSkL8EhEqMPRtXnPpkMD860JlxJNn/eSH7FyRUHxLmqKIhY/zpDgBYznJJwBqGd/kMn5VSU8jl6WzOWTNKdRbZ23k/ndb3MUiiO4VdRUHKuuwMkZO5UEgEEZBON+ptFfnvi/KPEookvIbjRNGrMYYgVaNSp1BXyTI2OowN+nSrT7HOeb65lmtr5Wk0bmRhpljJUsoddsxkKcNjqQN9QrRxybjvybCjOMV3WzrdKUr2dFKUoBSlKAUpSgFKVV73nqJldbNklcO0Zc5EMbgbl3OA4G3lUknIG3UAQvP3EEN5bAyoFhjlMmSAFeQxiJWJOFJUOQDuQM1UOYuc4bNN9bOynw8KwViPSQjSQMjJGakOJ8/WXDo5CkpuZmbLlDqaSQj3nlA0DAwMAnA2A2rjPNPNM3EZzLOQNsIgzpRfQZ9epPcmoHDvK2Vnj+pLsxxDmiaVdAYog7AnUfmz9Wz9h8qlvZXwkXHEoNXSLM31KY0f3FT9jWnb8p6rSaYMWkjRJSqaCEjY/Hkhs6fNkAgbA7nAufsL4ape7nPvIEjX5assx/tFenUYui5hxKMkkjo11xtFl0Alyvl0jCqZTnTGZWITUcEaMlsnocHGHgFw9hL411ArBo44pLiOTUQgkbwQ8OgFigdVaQE+VQcDFSV9wqOcxGQE+HIsqgEga1yUJA97BJNaAs2kvYYJpi9vP4reGFwR4fhusZYEjQRqB2B7dSSYsb3SLeWOm5HR6UpVooilKUApSlAKUpQFd9oHD5Z7CeOBS7HSSi4zIgcGSMZI95QR8+neuVRcAuWkVF4fKrEga5VSFAT0Gtjv8ARcn5V1XnvmEWVo7CRI5H8kRc4AYjdt/2VDNjuVA71xK64hPfLAS76oEAWPW7SRBTlbjc/my5I3B1atCjJYVDlhF05BcVciXqdJeXul8ePmiw86ezWUWSCWUvcvKFRYtrdB5mLOXGpvKD5ttyBp6muK3tk8MjRyqVdTggjH0P0I3B9DXWL/mKSUIbiRrgxYALSeFBGoXGfJnxZse8xzhtQztUFzJw5r5kdkYEDZobWZ9S42y+SH7YNeVkjF9V4I4QcfCqJOey3mMvbNFeOq26ZjUtGQr5XBSSYjQAq6QBlWOVG4AFdD4Hw63hRms1jEcra8xnUrHAGQRkYwMYG1ULkTjFxFNZ2+mT8M6uo1WxhHljLiQSY87ZAB37irRxXhcsEkZspfAjnmRZ8RCUIWJCzIjEKgLEB+3m1dQa8S9T0acH1jb3RL8a4es6KJHKxo4kfDFAyqreVmGMLkqTuNlrc5J4TH4ks8UEccekRRFY1UuActKHAy0ZyAp76WO4INbq8iW7OrzmWdl6CWRjHnA/wVxH26ae5qxKuBgbCpoY+vkr5cvfSR9pSlSkApSlAKUpQCqfzT7SIrKQxJG00oHmVWRNLFcxrmQjUWGTtnAG+5AMP7U+dZ7cfhLeJ0eXQqyno+rIKRkbK2rSCWIwGJHrVKiuYrRiUIJCOML7rs0iGTTjdUVlxvuxb4jvUc59T3GNkRzfx6eZ0a8uVlAiWRdKtGmlnYD8roSGDDJ8x8mcYNQfCkeTzuCqSMqxqrFZJDn8uPIIBBfBBPxDOR1rY4pG05aaYalBAK/EfOTiM5IVctjH8WOxO9wPhjzX/iz6RDbrqBBwiP8AApLY3GNR+g7YqBz7fcs5c3TAoVSW/wB38v8Ayi08K5VQBHuFV5Acqu/hoPhUJ0JA6k53+WKn6ieHcyRzzNEgPu6kY7CQDGsgHcAEjrjPUbVLVAzAyubl6/J55cvhC/4aUAanka3I6MhJcx+okTLfIrjBODW/zhJpsLw5GRBKR/EEJGPmCBUBxCB2uLNo2CmNpXLYBIBiMeADtk6+pyNuh6VsLw5SUaXM0iggPMdbDPXGRhfsBXu1pmjDnKOJKStnUeE8QW4hjljZWVh1Uhlz0YZGxwwI+1bdVnkS/DxTxgY8GXT/AJ40lyPTdzVmq8nas7F2kxSlK6dFKUoBWK5uViR3kYKiKWZjsAoGWJPoADWWonmzhrXNldQoAWkidVBOATjZc/DnpntnNAcn5p5vN9J4vmEKhhbxnylwyhZJGAydwcdNSg6R5mOK3c2xk1kth2wNQGMYAUbD90aR6DYep82iZ3brsNJ+HT5dGO5TGnPXYnqxNbRONzWXlyNy0XscEkaSxkYebSoQeVVOVXqNWrAySDjHQVl4Pw+W6B0g6GcSZYYjQ40509ZJRpzjoM9Vrf4fwP8AFhTICLc4O+QZMHYY2Kp3z1OMYxvVvjjCgBQABsABgAemBXVpbKHJ5Si+sNkJPwRbePxIgxlQrIzAank0rh48dgy6gFGwJGN6m45AwDA5BAIPqCMg/pXqozhjiN5LffyfmITvmN2Jxn9xiVx6BT3r15RltuW35Ms16v4mGLPmKSMR8tgN/mQ36H0reqKk4W5mjl1DKzO2P+EYfDUfUYVsfvN95WuM461RMezl/wA/iQ7arc/LJhIJ/tA+wq9VUPZ9Ylfxsjf4kqBevurbxj/UXq31fh7UaeP2IUpSvZ7FKUoBSlKA477Q+XEW/QWTBZJQZLhD/s4xkaZgFwQ7nVlfiwTt38WPLsUZViDI4OQ8nmIP7o91PsP161sX3EopOK3/AIbBi/hAMDkN4UWiRQe5Ri2fr8jW3VHL79FPPlnfS9GKVyp1E5UnfPboAQfT1/izkAVlpWG0jIGD0BwnXOn4Qc9x0+wqMqHqedY1Z3OFUEk7nAAydhuahZODSu0d0hkNy7KkMBcCPw2IBjI7MUzITnZlG22DI2g/EyatjBE3lPaSZT7wPdYyPu/8FTvBbdZ+IQLrObZWnZR0OpWhjz/mkP2qn9Zz5EcMP5/H5NrjcRRwvLkXlaIyGYOARn6EEEHuCDuCO4pPOEVmb3VBJwCTgdcAbk1duKclQzyCRWkhfJZ/BKqshIAzIjKys2APNjOw3r5w/kqGJw7tJMQVKiTTpVlIIcIiqNQIyCckdiMmtT6Dv9Ch/wAzvzo2eU7B4bSFZjmQ6nbtgu7Po/lDBf5al6Uq0XFoUpSgFKUoBVf5844LOxnfVpdh4cRGM+LJ5Izv6E5+gNWCuee2ZiYLJexudTD10wyMv92K8ydJs6lbo5lDEYlj8MnVGVZd8aivUE+j7g9feJq72N8kyB0OR3HdT3VvRhVOrE8PmDKzo/TVGxRsemR1H1rMUvkk5HGWWmtMvF1dpEuuV1Rf2mIUfIZNVbi/MTylVjjPglgHDExySLhtSjYmNDgb7Mdx5ajvwwyWYs7Hq0jFz+rdPtivitui4zhck+m2F+53rtr7EeHhKDuW3/Rav/mEarpjgkyB5R+WsecbDUGJA+en7VNezbm6JWeK6QRXM8hPiDeJ9tMMerrGQgVQDsSCc5bFUOvjLkYPSoeNjhx5doryaGVvIqbP0XSubez7n3Hh2d22+NMErE+cBdo3O/5gCk6zgHIHXr0mtiMlJWjPaadMUpSvRwUpSgFKieYuYFs4wTpLtnQpYIDhdTsSeiqoJJwdqp3/AN0w6Sq20rTDcKpXwyNRAYyE5UHGfdzv33xxtLyKs6LJIFBLEAAZJPQDua4hznzqvEriHwVYQRpKY3P+JqaIawh3QYyBnB3NZ+Yufrm/ieF444ImPmCOzu6fsFiF0g9yN9setVWJcyu2CAqhRtgdSWI/tH2qrlypqoljHjads2qUr5VIsmC6VmVwqgqgVpiTgJGzaFJHUhnwpA7E9smsypj69ye5/wDcfpXUvZbwBVs3lkCP+KOobf4GkLEhz1Hvt/Oaq/Nfs+ntGZ7ZGnttsKmp548k+XTv4kagDzatW/Q4zVqWB9VRAsq7Oyr0rFDcK+dLAkdQOoPcEdQay1WqiY8SRhgQwyD/ANjkH6ggH7V1X2bc4Ncq1vckGeJQVYnLSxDbxCP2h5Q3qTmuW1tcI4ubO4huNWkRt+YcZzCdpl/y7j5qKmw5Osq+xHkh2Vn6AqK49zVbWIU3Uyx6vdG7O3rpRAWbHyFVfn32ji1AgtGVrh1yW2ZYkK5VyP2yCGVSMEbn58jubhpHZ5Gd3dhksxZiTgYBJ2+g2+laJTP0FwHmy2vtf4WXXo94FJIyBqZQcSKpI1Kwz6qR2pVIsLKZ7hYLCYQtFCS5KhhoZ1WJTt1JSQ/Y+ppQGL2ocQcvKuAFQRxodsnxPNcYPUAqIh/KfU1zfgx1LI+N2dh9lOlf+n9as/NfEWnhSZiT4tzKyjPRPzBGv0CqDVY4QdPiR+jFgfUOSf6HI/T1qvyL6EuH3EjXmNNIAHavtfazy4Ky8O4ebq4htkJDStgkDOmMbyv6DC7DPdlrVnnCDuSdgqjLM3ZVX4mPpXXPZxyabOMzzj/9MyrqHURoMlYlPXuC3Yt9BVjDj7O34Isk+qouEUYUBVAAAAAGwAHQV7pStApnH/aRyP8Ah3e4ijL28pLTKq6jE5OdYCjUVZixJ+E+gNU9IwQul2x8jqz92yf61+kK57zf7MlfxJ7BQsp3aHIWJ+urSPdikJIJbocb4zmq2XD23EmhkrTObAfU/X/xWO6n0I7EZ0qTj1wM4rIwIZlZWV1JDK4Ksp6bqdx9elR9/LrYIucAhnIPodkPrk7n5L86qQg5SosSklGzBBDgAsSWwMknO+/c9vMf6VOcuWmuUOQW0EaVALM8pP5aADc4JDH0AydsmtThnDXuHVYlLEtgBerN10g/DkBsyYKrtncgHtfKPJKWSqz6XmA6qulEz7xRSThm6M/vNgZ6AVqFEkOWuEG3hHiYMr+aQg5AY/ApPwL7o+mepNKlqUBw/itgyWTxshDW88ib/sCZgrj1BRl/WqXodXV1YNgMCp8uVYjIyO4wCNq7fzdwF/EaaKJpo5VCTxqcsDgIroncFSQ+DnyKQCdVUq+4Vw+E6J9MTekks0Z9NtTjP2rjSaphOnZWOHXJuG0RRTNJjJQRsWC5xnygjHzzVi4ZyNe3BYLB4QHxXGY1PToqguevoBt1qycj8rqLxLm3MqwojAjrG5bIwC3nJHU9RuN810uoFx4Ev1pFS5T9ncNk3iufGuD0dgMR7YZYl+AHuepwKttKVOklpETdilKV0ClKUBD8b5StbzJnhUvp0+IvklCgkhRIuGAyTtnG5rnMvsqeC4xHE8tuXHh6GTCjv4xkIfY53UNkfPY9epQFf5V5UW0BdtBlYAeQflxrgZjiyAVQsNR6ZbfAwALBSlAKUpQHg1Dc0e7B/wA1P9a0pQE2tfaUoBSlKAUpSgFKUoBSlKAUpSgFKUoD/9k="/>
          <p:cNvSpPr>
            <a:spLocks noChangeAspect="1" noChangeArrowheads="1"/>
          </p:cNvSpPr>
          <p:nvPr/>
        </p:nvSpPr>
        <p:spPr bwMode="auto">
          <a:xfrm>
            <a:off x="63500" y="-744538"/>
            <a:ext cx="112395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4" name="AutoShape 4" descr="data:image/jpeg;base64,/9j/4AAQSkZJRgABAQAAAQABAAD/2wCEAAkGBhQQERAUEBITFRQWFxcZFxgVGBgWFxkWHhQZGRMVHRcXHyYeFxkjGxkWIy8iLygpLDgsGB4xQTAqNycrLzUBCQoKDgwOGg8PGiwkHyQwLC8zNSwsLDQqLDQsLC8sLCw0KSkvKiksLiosKSwsKiwqKS0sLCkvKSwuLCwpLC8pKf/AABEIAKEAdgMBIgACEQEDEQH/xAAcAAEAAgMBAQEAAAAAAAAAAAAABQYDBAcCAQj/xAA/EAACAQMCBAMGAwYDCAMAAAABAgMABBESIQUGMUETIlEHMkJhcYEUI5FSYnKCoaJDkrIzU2NzscHh8BYXJP/EABkBAQADAQEAAAAAAAAAAAAAAAADBAUBAv/EACgRAAICAgIBAwMFAQAAAAAAAAABAhEDIQQSMSIyURNB0WFxgaGxFP/aAAwDAQACEQMRAD8A7jSlKAUpSgFKUoBSlKA+MwAJJwBuSemKodzz3LOzG0CLb4YLIwLPIwJGtRkBY+4JyT6AVJe0i6YWghTGbiRYW6Z8Fsm4IB7+GGH81VZEAAAGAAAB6ADAH6VBlyOOkV8+Rx0itW13dRp4b3lzgbFRK2AwGGw/vkHru1b9pzLdwlDHdSkL8EhEqMPRtXnPpkMD860JlxJNn/eSH7FyRUHxLmqKIhY/zpDgBYznJJwBqGd/kMn5VSU8jl6WzOWTNKdRbZ23k/ndb3MUiiO4VdRUHKuuwMkZO5UEgEEZBON+ptFfnvi/KPEookvIbjRNGrMYYgVaNSp1BXyTI2OowN+nSrT7HOeb65lmtr5Wk0bmRhpljJUsoddsxkKcNjqQN9QrRxybjvybCjOMV3WzrdKUr2dFKUoBSlKAUpSgFKVV73nqJldbNklcO0Zc5EMbgbl3OA4G3lUknIG3UAQvP3EEN5bAyoFhjlMmSAFeQxiJWJOFJUOQDuQM1UOYuc4bNN9bOynw8KwViPSQjSQMjJGakOJ8/WXDo5CkpuZmbLlDqaSQj3nlA0DAwMAnA2A2rjPNPNM3EZzLOQNsIgzpRfQZ9epPcmoHDvK2Vnj+pLsxxDmiaVdAYog7AnUfmz9Wz9h8qlvZXwkXHEoNXSLM31KY0f3FT9jWnb8p6rSaYMWkjRJSqaCEjY/Hkhs6fNkAgbA7nAufsL4ape7nPvIEjX5assx/tFenUYui5hxKMkkjo11xtFl0Alyvl0jCqZTnTGZWITUcEaMlsnocHGHgFw9hL411ArBo44pLiOTUQgkbwQ8OgFigdVaQE+VQcDFSV9wqOcxGQE+HIsqgEga1yUJA97BJNaAs2kvYYJpi9vP4reGFwR4fhusZYEjQRqB2B7dSSYsb3SLeWOm5HR6UpVooilKUApSlAKUpQFd9oHD5Z7CeOBS7HSSi4zIgcGSMZI95QR8+neuVRcAuWkVF4fKrEga5VSFAT0Gtjv8ARcn5V1XnvmEWVo7CRI5H8kRc4AYjdt/2VDNjuVA71xK64hPfLAS76oEAWPW7SRBTlbjc/my5I3B1atCjJYVDlhF05BcVciXqdJeXul8ePmiw86ezWUWSCWUvcvKFRYtrdB5mLOXGpvKD5ttyBp6muK3tk8MjRyqVdTggjH0P0I3B9DXWL/mKSUIbiRrgxYALSeFBGoXGfJnxZse8xzhtQztUFzJw5r5kdkYEDZobWZ9S42y+SH7YNeVkjF9V4I4QcfCqJOey3mMvbNFeOq26ZjUtGQr5XBSSYjQAq6QBlWOVG4AFdD4Hw63hRms1jEcra8xnUrHAGQRkYwMYG1ULkTjFxFNZ2+mT8M6uo1WxhHljLiQSY87ZAB37irRxXhcsEkZspfAjnmRZ8RCUIWJCzIjEKgLEB+3m1dQa8S9T0acH1jb3RL8a4es6KJHKxo4kfDFAyqreVmGMLkqTuNlrc5J4TH4ks8UEccekRRFY1UuActKHAy0ZyAp76WO4INbq8iW7OrzmWdl6CWRjHnA/wVxH26ae5qxKuBgbCpoY+vkr5cvfSR9pSlSkApSlAKUpQCqfzT7SIrKQxJG00oHmVWRNLFcxrmQjUWGTtnAG+5AMP7U+dZ7cfhLeJ0eXQqyno+rIKRkbK2rSCWIwGJHrVKiuYrRiUIJCOML7rs0iGTTjdUVlxvuxb4jvUc59T3GNkRzfx6eZ0a8uVlAiWRdKtGmlnYD8roSGDDJ8x8mcYNQfCkeTzuCqSMqxqrFZJDn8uPIIBBfBBPxDOR1rY4pG05aaYalBAK/EfOTiM5IVctjH8WOxO9wPhjzX/iz6RDbrqBBwiP8AApLY3GNR+g7YqBz7fcs5c3TAoVSW/wB38v8Ayi08K5VQBHuFV5Acqu/hoPhUJ0JA6k53+WKn6ieHcyRzzNEgPu6kY7CQDGsgHcAEjrjPUbVLVAzAyubl6/J55cvhC/4aUAanka3I6MhJcx+okTLfIrjBODW/zhJpsLw5GRBKR/EEJGPmCBUBxCB2uLNo2CmNpXLYBIBiMeADtk6+pyNuh6VsLw5SUaXM0iggPMdbDPXGRhfsBXu1pmjDnKOJKStnUeE8QW4hjljZWVh1Uhlz0YZGxwwI+1bdVnkS/DxTxgY8GXT/AJ40lyPTdzVmq8nas7F2kxSlK6dFKUoBWK5uViR3kYKiKWZjsAoGWJPoADWWonmzhrXNldQoAWkidVBOATjZc/DnpntnNAcn5p5vN9J4vmEKhhbxnylwyhZJGAydwcdNSg6R5mOK3c2xk1kth2wNQGMYAUbD90aR6DYep82iZ3brsNJ+HT5dGO5TGnPXYnqxNbRONzWXlyNy0XscEkaSxkYebSoQeVVOVXqNWrAySDjHQVl4Pw+W6B0g6GcSZYYjQ40509ZJRpzjoM9Vrf4fwP8AFhTICLc4O+QZMHYY2Kp3z1OMYxvVvjjCgBQABsABgAemBXVpbKHJ5Si+sNkJPwRbePxIgxlQrIzAank0rh48dgy6gFGwJGN6m45AwDA5BAIPqCMg/pXqozhjiN5LffyfmITvmN2Jxn9xiVx6BT3r15RltuW35Ms16v4mGLPmKSMR8tgN/mQ36H0reqKk4W5mjl1DKzO2P+EYfDUfUYVsfvN95WuM461RMezl/wA/iQ7arc/LJhIJ/tA+wq9VUPZ9Ylfxsjf4kqBevurbxj/UXq31fh7UaeP2IUpSvZ7FKUoBSlKA477Q+XEW/QWTBZJQZLhD/s4xkaZgFwQ7nVlfiwTt38WPLsUZViDI4OQ8nmIP7o91PsP161sX3EopOK3/AIbBi/hAMDkN4UWiRQe5Ri2fr8jW3VHL79FPPlnfS9GKVyp1E5UnfPboAQfT1/izkAVlpWG0jIGD0BwnXOn4Qc9x0+wqMqHqedY1Z3OFUEk7nAAydhuahZODSu0d0hkNy7KkMBcCPw2IBjI7MUzITnZlG22DI2g/EyatjBE3lPaSZT7wPdYyPu/8FTvBbdZ+IQLrObZWnZR0OpWhjz/mkP2qn9Zz5EcMP5/H5NrjcRRwvLkXlaIyGYOARn6EEEHuCDuCO4pPOEVmb3VBJwCTgdcAbk1duKclQzyCRWkhfJZ/BKqshIAzIjKys2APNjOw3r5w/kqGJw7tJMQVKiTTpVlIIcIiqNQIyCckdiMmtT6Dv9Ch/wAzvzo2eU7B4bSFZjmQ6nbtgu7Po/lDBf5al6Uq0XFoUpSgFKUoBVf5844LOxnfVpdh4cRGM+LJ5Izv6E5+gNWCuee2ZiYLJexudTD10wyMv92K8ydJs6lbo5lDEYlj8MnVGVZd8aivUE+j7g9feJq72N8kyB0OR3HdT3VvRhVOrE8PmDKzo/TVGxRsemR1H1rMUvkk5HGWWmtMvF1dpEuuV1Rf2mIUfIZNVbi/MTylVjjPglgHDExySLhtSjYmNDgb7Mdx5ajvwwyWYs7Hq0jFz+rdPtivitui4zhck+m2F+53rtr7EeHhKDuW3/Rav/mEarpjgkyB5R+WsecbDUGJA+en7VNezbm6JWeK6QRXM8hPiDeJ9tMMerrGQgVQDsSCc5bFUOvjLkYPSoeNjhx5doryaGVvIqbP0XSubez7n3Hh2d22+NMErE+cBdo3O/5gCk6zgHIHXr0mtiMlJWjPaadMUpSvRwUpSgFKieYuYFs4wTpLtnQpYIDhdTsSeiqoJJwdqp3/AN0w6Sq20rTDcKpXwyNRAYyE5UHGfdzv33xxtLyKs6LJIFBLEAAZJPQDua4hznzqvEriHwVYQRpKY3P+JqaIawh3QYyBnB3NZ+Yufrm/ieF444ImPmCOzu6fsFiF0g9yN9setVWJcyu2CAqhRtgdSWI/tH2qrlypqoljHjads2qUr5VIsmC6VmVwqgqgVpiTgJGzaFJHUhnwpA7E9smsypj69ye5/wDcfpXUvZbwBVs3lkCP+KOobf4GkLEhz1Hvt/Oaq/Nfs+ntGZ7ZGnttsKmp548k+XTv4kagDzatW/Q4zVqWB9VRAsq7Oyr0rFDcK+dLAkdQOoPcEdQay1WqiY8SRhgQwyD/ANjkH6ggH7V1X2bc4Ncq1vckGeJQVYnLSxDbxCP2h5Q3qTmuW1tcI4ubO4huNWkRt+YcZzCdpl/y7j5qKmw5Osq+xHkh2Vn6AqK49zVbWIU3Uyx6vdG7O3rpRAWbHyFVfn32ji1AgtGVrh1yW2ZYkK5VyP2yCGVSMEbn58jubhpHZ5Gd3dhksxZiTgYBJ2+g2+laJTP0FwHmy2vtf4WXXo94FJIyBqZQcSKpI1Kwz6qR2pVIsLKZ7hYLCYQtFCS5KhhoZ1WJTt1JSQ/Y+ppQGL2ocQcvKuAFQRxodsnxPNcYPUAqIh/KfU1zfgx1LI+N2dh9lOlf+n9as/NfEWnhSZiT4tzKyjPRPzBGv0CqDVY4QdPiR+jFgfUOSf6HI/T1qvyL6EuH3EjXmNNIAHavtfazy4Ky8O4ebq4htkJDStgkDOmMbyv6DC7DPdlrVnnCDuSdgqjLM3ZVX4mPpXXPZxyabOMzzj/9MyrqHURoMlYlPXuC3Yt9BVjDj7O34Isk+qouEUYUBVAAAAAGwAHQV7pStApnH/aRyP8Ah3e4ijL28pLTKq6jE5OdYCjUVZixJ+E+gNU9IwQul2x8jqz92yf61+kK57zf7MlfxJ7BQsp3aHIWJ+urSPdikJIJbocb4zmq2XD23EmhkrTObAfU/X/xWO6n0I7EZ0qTj1wM4rIwIZlZWV1JDK4Ksp6bqdx9elR9/LrYIucAhnIPodkPrk7n5L86qQg5SosSklGzBBDgAsSWwMknO+/c9vMf6VOcuWmuUOQW0EaVALM8pP5aADc4JDH0AydsmtThnDXuHVYlLEtgBerN10g/DkBsyYKrtncgHtfKPJKWSqz6XmA6qulEz7xRSThm6M/vNgZ6AVqFEkOWuEG3hHiYMr+aQg5AY/ApPwL7o+mepNKlqUBw/itgyWTxshDW88ib/sCZgrj1BRl/WqXodXV1YNgMCp8uVYjIyO4wCNq7fzdwF/EaaKJpo5VCTxqcsDgIroncFSQ+DnyKQCdVUq+4Vw+E6J9MTekks0Z9NtTjP2rjSaphOnZWOHXJuG0RRTNJjJQRsWC5xnygjHzzVi4ZyNe3BYLB4QHxXGY1PToqguevoBt1qycj8rqLxLm3MqwojAjrG5bIwC3nJHU9RuN810uoFx4Ev1pFS5T9ncNk3iufGuD0dgMR7YZYl+AHuepwKttKVOklpETdilKV0ClKUBD8b5StbzJnhUvp0+IvklCgkhRIuGAyTtnG5rnMvsqeC4xHE8tuXHh6GTCjv4xkIfY53UNkfPY9epQFf5V5UW0BdtBlYAeQflxrgZjiyAVQsNR6ZbfAwALBSlAKUpQHg1Dc0e7B/wA1P9a0pQE2tfaUoBSlKAUpSgFKUoBSlKAUpSgFKUoD/9k="/>
          <p:cNvSpPr>
            <a:spLocks noChangeAspect="1" noChangeArrowheads="1"/>
          </p:cNvSpPr>
          <p:nvPr/>
        </p:nvSpPr>
        <p:spPr bwMode="auto">
          <a:xfrm>
            <a:off x="63500" y="-744538"/>
            <a:ext cx="112395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6" name="AutoShape 6" descr="data:image/jpeg;base64,/9j/4AAQSkZJRgABAQAAAQABAAD/2wCEAAkGBhQQERAUEBITFRQWFxcZFxgVGBgWFxkWHhQZGRMVHRcXHyYeFxkjGxkWIy8iLygpLDgsGB4xQTAqNycrLzUBCQoKDgwOGg8PGiwkHyQwLC8zNSwsLDQqLDQsLC8sLCw0KSkvKiksLiosKSwsKiwqKS0sLCkvKSwuLCwpLC8pKf/AABEIAKEAdgMBIgACEQEDEQH/xAAcAAEAAgMBAQEAAAAAAAAAAAAABQYDBAcCAQj/xAA/EAACAQMCBAMGAwYDCAMAAAABAgMABBESIQUGMUETIlEHMkJhcYEUI5FSYnKCoaJDkrIzU2NzscHh8BYXJP/EABkBAQADAQEAAAAAAAAAAAAAAAADBAUBAv/EACgRAAICAgIBAwMFAQAAAAAAAAABAhEDIQQSMSIyURNB0WFxgaGxFP/aAAwDAQACEQMRAD8A7jSlKAUpSgFKUoBSlKA+MwAJJwBuSemKodzz3LOzG0CLb4YLIwLPIwJGtRkBY+4JyT6AVJe0i6YWghTGbiRYW6Z8Fsm4IB7+GGH81VZEAAAGAAAB6ADAH6VBlyOOkV8+Rx0itW13dRp4b3lzgbFRK2AwGGw/vkHru1b9pzLdwlDHdSkL8EhEqMPRtXnPpkMD860JlxJNn/eSH7FyRUHxLmqKIhY/zpDgBYznJJwBqGd/kMn5VSU8jl6WzOWTNKdRbZ23k/ndb3MUiiO4VdRUHKuuwMkZO5UEgEEZBON+ptFfnvi/KPEookvIbjRNGrMYYgVaNSp1BXyTI2OowN+nSrT7HOeb65lmtr5Wk0bmRhpljJUsoddsxkKcNjqQN9QrRxybjvybCjOMV3WzrdKUr2dFKUoBSlKAUpSgFKVV73nqJldbNklcO0Zc5EMbgbl3OA4G3lUknIG3UAQvP3EEN5bAyoFhjlMmSAFeQxiJWJOFJUOQDuQM1UOYuc4bNN9bOynw8KwViPSQjSQMjJGakOJ8/WXDo5CkpuZmbLlDqaSQj3nlA0DAwMAnA2A2rjPNPNM3EZzLOQNsIgzpRfQZ9epPcmoHDvK2Vnj+pLsxxDmiaVdAYog7AnUfmz9Wz9h8qlvZXwkXHEoNXSLM31KY0f3FT9jWnb8p6rSaYMWkjRJSqaCEjY/Hkhs6fNkAgbA7nAufsL4ape7nPvIEjX5assx/tFenUYui5hxKMkkjo11xtFl0Alyvl0jCqZTnTGZWITUcEaMlsnocHGHgFw9hL411ArBo44pLiOTUQgkbwQ8OgFigdVaQE+VQcDFSV9wqOcxGQE+HIsqgEga1yUJA97BJNaAs2kvYYJpi9vP4reGFwR4fhusZYEjQRqB2B7dSSYsb3SLeWOm5HR6UpVooilKUApSlAKUpQFd9oHD5Z7CeOBS7HSSi4zIgcGSMZI95QR8+neuVRcAuWkVF4fKrEga5VSFAT0Gtjv8ARcn5V1XnvmEWVo7CRI5H8kRc4AYjdt/2VDNjuVA71xK64hPfLAS76oEAWPW7SRBTlbjc/my5I3B1atCjJYVDlhF05BcVciXqdJeXul8ePmiw86ezWUWSCWUvcvKFRYtrdB5mLOXGpvKD5ttyBp6muK3tk8MjRyqVdTggjH0P0I3B9DXWL/mKSUIbiRrgxYALSeFBGoXGfJnxZse8xzhtQztUFzJw5r5kdkYEDZobWZ9S42y+SH7YNeVkjF9V4I4QcfCqJOey3mMvbNFeOq26ZjUtGQr5XBSSYjQAq6QBlWOVG4AFdD4Hw63hRms1jEcra8xnUrHAGQRkYwMYG1ULkTjFxFNZ2+mT8M6uo1WxhHljLiQSY87ZAB37irRxXhcsEkZspfAjnmRZ8RCUIWJCzIjEKgLEB+3m1dQa8S9T0acH1jb3RL8a4es6KJHKxo4kfDFAyqreVmGMLkqTuNlrc5J4TH4ks8UEccekRRFY1UuActKHAy0ZyAp76WO4INbq8iW7OrzmWdl6CWRjHnA/wVxH26ae5qxKuBgbCpoY+vkr5cvfSR9pSlSkApSlAKUpQCqfzT7SIrKQxJG00oHmVWRNLFcxrmQjUWGTtnAG+5AMP7U+dZ7cfhLeJ0eXQqyno+rIKRkbK2rSCWIwGJHrVKiuYrRiUIJCOML7rs0iGTTjdUVlxvuxb4jvUc59T3GNkRzfx6eZ0a8uVlAiWRdKtGmlnYD8roSGDDJ8x8mcYNQfCkeTzuCqSMqxqrFZJDn8uPIIBBfBBPxDOR1rY4pG05aaYalBAK/EfOTiM5IVctjH8WOxO9wPhjzX/iz6RDbrqBBwiP8AApLY3GNR+g7YqBz7fcs5c3TAoVSW/wB38v8Ayi08K5VQBHuFV5Acqu/hoPhUJ0JA6k53+WKn6ieHcyRzzNEgPu6kY7CQDGsgHcAEjrjPUbVLVAzAyubl6/J55cvhC/4aUAanka3I6MhJcx+okTLfIrjBODW/zhJpsLw5GRBKR/EEJGPmCBUBxCB2uLNo2CmNpXLYBIBiMeADtk6+pyNuh6VsLw5SUaXM0iggPMdbDPXGRhfsBXu1pmjDnKOJKStnUeE8QW4hjljZWVh1Uhlz0YZGxwwI+1bdVnkS/DxTxgY8GXT/AJ40lyPTdzVmq8nas7F2kxSlK6dFKUoBWK5uViR3kYKiKWZjsAoGWJPoADWWonmzhrXNldQoAWkidVBOATjZc/DnpntnNAcn5p5vN9J4vmEKhhbxnylwyhZJGAydwcdNSg6R5mOK3c2xk1kth2wNQGMYAUbD90aR6DYep82iZ3brsNJ+HT5dGO5TGnPXYnqxNbRONzWXlyNy0XscEkaSxkYebSoQeVVOVXqNWrAySDjHQVl4Pw+W6B0g6GcSZYYjQ40509ZJRpzjoM9Vrf4fwP8AFhTICLc4O+QZMHYY2Kp3z1OMYxvVvjjCgBQABsABgAemBXVpbKHJ5Si+sNkJPwRbePxIgxlQrIzAank0rh48dgy6gFGwJGN6m45AwDA5BAIPqCMg/pXqozhjiN5LffyfmITvmN2Jxn9xiVx6BT3r15RltuW35Ms16v4mGLPmKSMR8tgN/mQ36H0reqKk4W5mjl1DKzO2P+EYfDUfUYVsfvN95WuM461RMezl/wA/iQ7arc/LJhIJ/tA+wq9VUPZ9Ylfxsjf4kqBevurbxj/UXq31fh7UaeP2IUpSvZ7FKUoBSlKA477Q+XEW/QWTBZJQZLhD/s4xkaZgFwQ7nVlfiwTt38WPLsUZViDI4OQ8nmIP7o91PsP161sX3EopOK3/AIbBi/hAMDkN4UWiRQe5Ri2fr8jW3VHL79FPPlnfS9GKVyp1E5UnfPboAQfT1/izkAVlpWG0jIGD0BwnXOn4Qc9x0+wqMqHqedY1Z3OFUEk7nAAydhuahZODSu0d0hkNy7KkMBcCPw2IBjI7MUzITnZlG22DI2g/EyatjBE3lPaSZT7wPdYyPu/8FTvBbdZ+IQLrObZWnZR0OpWhjz/mkP2qn9Zz5EcMP5/H5NrjcRRwvLkXlaIyGYOARn6EEEHuCDuCO4pPOEVmb3VBJwCTgdcAbk1duKclQzyCRWkhfJZ/BKqshIAzIjKys2APNjOw3r5w/kqGJw7tJMQVKiTTpVlIIcIiqNQIyCckdiMmtT6Dv9Ch/wAzvzo2eU7B4bSFZjmQ6nbtgu7Po/lDBf5al6Uq0XFoUpSgFKUoBVf5844LOxnfVpdh4cRGM+LJ5Izv6E5+gNWCuee2ZiYLJexudTD10wyMv92K8ydJs6lbo5lDEYlj8MnVGVZd8aivUE+j7g9feJq72N8kyB0OR3HdT3VvRhVOrE8PmDKzo/TVGxRsemR1H1rMUvkk5HGWWmtMvF1dpEuuV1Rf2mIUfIZNVbi/MTylVjjPglgHDExySLhtSjYmNDgb7Mdx5ajvwwyWYs7Hq0jFz+rdPtivitui4zhck+m2F+53rtr7EeHhKDuW3/Rav/mEarpjgkyB5R+WsecbDUGJA+en7VNezbm6JWeK6QRXM8hPiDeJ9tMMerrGQgVQDsSCc5bFUOvjLkYPSoeNjhx5doryaGVvIqbP0XSubez7n3Hh2d22+NMErE+cBdo3O/5gCk6zgHIHXr0mtiMlJWjPaadMUpSvRwUpSgFKieYuYFs4wTpLtnQpYIDhdTsSeiqoJJwdqp3/AN0w6Sq20rTDcKpXwyNRAYyE5UHGfdzv33xxtLyKs6LJIFBLEAAZJPQDua4hznzqvEriHwVYQRpKY3P+JqaIawh3QYyBnB3NZ+Yufrm/ieF444ImPmCOzu6fsFiF0g9yN9setVWJcyu2CAqhRtgdSWI/tH2qrlypqoljHjads2qUr5VIsmC6VmVwqgqgVpiTgJGzaFJHUhnwpA7E9smsypj69ye5/wDcfpXUvZbwBVs3lkCP+KOobf4GkLEhz1Hvt/Oaq/Nfs+ntGZ7ZGnttsKmp548k+XTv4kagDzatW/Q4zVqWB9VRAsq7Oyr0rFDcK+dLAkdQOoPcEdQay1WqiY8SRhgQwyD/ANjkH6ggH7V1X2bc4Ncq1vckGeJQVYnLSxDbxCP2h5Q3qTmuW1tcI4ubO4huNWkRt+YcZzCdpl/y7j5qKmw5Osq+xHkh2Vn6AqK49zVbWIU3Uyx6vdG7O3rpRAWbHyFVfn32ji1AgtGVrh1yW2ZYkK5VyP2yCGVSMEbn58jubhpHZ5Gd3dhksxZiTgYBJ2+g2+laJTP0FwHmy2vtf4WXXo94FJIyBqZQcSKpI1Kwz6qR2pVIsLKZ7hYLCYQtFCS5KhhoZ1WJTt1JSQ/Y+ppQGL2ocQcvKuAFQRxodsnxPNcYPUAqIh/KfU1zfgx1LI+N2dh9lOlf+n9as/NfEWnhSZiT4tzKyjPRPzBGv0CqDVY4QdPiR+jFgfUOSf6HI/T1qvyL6EuH3EjXmNNIAHavtfazy4Ky8O4ebq4htkJDStgkDOmMbyv6DC7DPdlrVnnCDuSdgqjLM3ZVX4mPpXXPZxyabOMzzj/9MyrqHURoMlYlPXuC3Yt9BVjDj7O34Isk+qouEUYUBVAAAAAGwAHQV7pStApnH/aRyP8Ah3e4ijL28pLTKq6jE5OdYCjUVZixJ+E+gNU9IwQul2x8jqz92yf61+kK57zf7MlfxJ7BQsp3aHIWJ+urSPdikJIJbocb4zmq2XD23EmhkrTObAfU/X/xWO6n0I7EZ0qTj1wM4rIwIZlZWV1JDK4Ksp6bqdx9elR9/LrYIucAhnIPodkPrk7n5L86qQg5SosSklGzBBDgAsSWwMknO+/c9vMf6VOcuWmuUOQW0EaVALM8pP5aADc4JDH0AydsmtThnDXuHVYlLEtgBerN10g/DkBsyYKrtncgHtfKPJKWSqz6XmA6qulEz7xRSThm6M/vNgZ6AVqFEkOWuEG3hHiYMr+aQg5AY/ApPwL7o+mepNKlqUBw/itgyWTxshDW88ib/sCZgrj1BRl/WqXodXV1YNgMCp8uVYjIyO4wCNq7fzdwF/EaaKJpo5VCTxqcsDgIroncFSQ+DnyKQCdVUq+4Vw+E6J9MTekks0Z9NtTjP2rjSaphOnZWOHXJuG0RRTNJjJQRsWC5xnygjHzzVi4ZyNe3BYLB4QHxXGY1PToqguevoBt1qycj8rqLxLm3MqwojAjrG5bIwC3nJHU9RuN810uoFx4Ev1pFS5T9ncNk3iufGuD0dgMR7YZYl+AHuepwKttKVOklpETdilKV0ClKUBD8b5StbzJnhUvp0+IvklCgkhRIuGAyTtnG5rnMvsqeC4xHE8tuXHh6GTCjv4xkIfY53UNkfPY9epQFf5V5UW0BdtBlYAeQflxrgZjiyAVQsNR6ZbfAwALBSlAKUpQHg1Dc0e7B/wA1P9a0pQE2tfaUoBSlKAUpSgFKUoBSlKAUpSgFKUoD/9k="/>
          <p:cNvSpPr>
            <a:spLocks noChangeAspect="1" noChangeArrowheads="1"/>
          </p:cNvSpPr>
          <p:nvPr/>
        </p:nvSpPr>
        <p:spPr bwMode="auto">
          <a:xfrm>
            <a:off x="63500" y="-744538"/>
            <a:ext cx="112395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Zestawienie ocen zachowania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067944" y="2132856"/>
          <a:ext cx="4896544" cy="392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20" y="2285992"/>
          <a:ext cx="3714774" cy="3000396"/>
        </p:xfrm>
        <a:graphic>
          <a:graphicData uri="http://schemas.openxmlformats.org/drawingml/2006/table">
            <a:tbl>
              <a:tblPr/>
              <a:tblGrid>
                <a:gridCol w="530682"/>
                <a:gridCol w="530682"/>
                <a:gridCol w="530682"/>
                <a:gridCol w="530682"/>
                <a:gridCol w="530682"/>
                <a:gridCol w="530682"/>
                <a:gridCol w="530682"/>
              </a:tblGrid>
              <a:tr h="1624669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Wzorowe 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Bardzo dobre 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Dobre 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Poprawne  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Nieodpowiednie  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000" b="1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Naganne  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353759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Klasa IV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40656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Klasa V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40656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Klasa VI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40656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Razem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Najlepsi  uczniowie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1" dirty="0" smtClean="0"/>
              <a:t>Klasa I a – </a:t>
            </a:r>
            <a:r>
              <a:rPr lang="pl-PL" sz="3200" b="1" dirty="0" err="1" smtClean="0"/>
              <a:t>wych</a:t>
            </a:r>
            <a:r>
              <a:rPr lang="pl-PL" sz="3200" b="1" dirty="0" smtClean="0"/>
              <a:t>. Magdalena Ciołkowska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46848" cy="443484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endParaRPr lang="pl-PL" dirty="0" smtClean="0"/>
          </a:p>
          <a:p>
            <a:r>
              <a:rPr lang="pl-PL" sz="3200" b="1" dirty="0" smtClean="0"/>
              <a:t>Lena Drzewiecka</a:t>
            </a:r>
            <a:endParaRPr lang="pl-PL" sz="3200" dirty="0" smtClean="0"/>
          </a:p>
          <a:p>
            <a:r>
              <a:rPr lang="pl-PL" sz="3200" b="1" dirty="0" smtClean="0"/>
              <a:t>Michał Kulig</a:t>
            </a:r>
            <a:endParaRPr lang="pl-PL" sz="3200" dirty="0" smtClean="0"/>
          </a:p>
          <a:p>
            <a:r>
              <a:rPr lang="pl-PL" sz="3200" b="1" dirty="0" smtClean="0"/>
              <a:t>Amelia Prokopowicz</a:t>
            </a:r>
            <a:endParaRPr lang="pl-PL" sz="3200" dirty="0" smtClean="0"/>
          </a:p>
        </p:txBody>
      </p:sp>
      <p:pic>
        <p:nvPicPr>
          <p:cNvPr id="7" name="Picture 2" descr="http://www.zs1.elblag.com.pl/GrafikaDownload/szkola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857628"/>
            <a:ext cx="3929090" cy="2635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5842992" cy="1368152"/>
          </a:xfrm>
        </p:spPr>
        <p:txBody>
          <a:bodyPr>
            <a:normAutofit/>
          </a:bodyPr>
          <a:lstStyle/>
          <a:p>
            <a:pPr algn="ctr"/>
            <a:r>
              <a:rPr lang="pl-PL" sz="2700" b="1" dirty="0" smtClean="0"/>
              <a:t>CZYTELNICTWO  UCZNIÓW	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pl-PL" sz="2700" dirty="0" smtClean="0"/>
              <a:t>Publicznej Szkoły Podstawowej</a:t>
            </a:r>
            <a:br>
              <a:rPr lang="pl-PL" sz="2700" dirty="0" smtClean="0"/>
            </a:br>
            <a:r>
              <a:rPr lang="pl-PL" sz="2700" b="1" dirty="0" smtClean="0"/>
              <a:t>w I semestrze roku szkolnym 2015/2016</a:t>
            </a:r>
            <a:endParaRPr lang="pl-PL" dirty="0"/>
          </a:p>
        </p:txBody>
      </p:sp>
      <p:sp>
        <p:nvSpPr>
          <p:cNvPr id="28679" name="AutoShape 7" descr="data:image/jpeg;base64,/9j/4AAQSkZJRgABAQAAAQABAAD/2wCEAAkGBhQSEBMTExMSFRUSFxoVFxgXFxIWHBcYFxkXFxYdGhocHCYgFyAjGRgXIS8gJDM1ODEsFh4xNTwqOCs3OCkBCQoKDgwOGg8PGikkHyQsKSkpLywsNSkuKTYwLCwsNTEvLioqLykpKjQ1KS8wKiw1KSw0LDUsLC8sLy8qLS0wKf/AABEIAHQAgQMBIgACEQEDEQH/xAAbAAEAAgMBAQAAAAAAAAAAAAAABQYDBAcCAf/EADYQAAIBAwMCBAQFAwMFAAAAAAECEQADIQQSMQVBBhMiUSMyYXEHFEKBkVJygjOSoTRisdLh/8QAGQEBAAMBAQAAAAAAAAAAAAAAAAECBAMF/8QAMBEAAgECAwMLBAMAAAAAAAAAAAECAxEEITESQYEFE1FhcaGxwdHh8CIjMpEzQlL/2gAMAwEAAhEDEQA/AO40pSgFKUoBSlKAUpSgFKUoBVR8X/iNZ0W5FXzr4MeWrbYO1XO47WKDYwaYj/kiS8X+KU0OnNxgXYkBLa5Z8gvtHfam5zxheRNcT6J0C91DWEE+Y28s1wl9tsE+ZcBH6fW7AQJ8wk8Ax3o0lN/U7JZlJy2Ud28O9cTWaa3qEDKLgPpblSrFGB7GGUiRzE1JVh0WjW1bS1bG1LahFGTCqIUZzgCs1cXa+RcUpSoApSlAKUpQClKUApSvPmCYkTzHePtQHqleVugzBBjmCMUZwOSBQHqtLrHV7elsvevNtRIk5PJCgYHckD963C1cQ8c9ZPUNSGc3E0Ni55SACPPubipZdyhTPGSdoEx6q60oKckm7IiTsmyJ6r1V9fc/O6oKJG2xaCyvlzcUkqd0sbhEQZLLxAWOt+APC35Wx5tzf+YvgF97Em2kk27QHA2hs+7FzJmqr+GXhw37q664fh2yy21KsN1wAKbgOAUUSqgYBXttEdVrVi5xX24bjPRUm3Ulv0XQvUUpSsBpFKUoBSlKAUpWpq+r2bQJuXrSBTB3OogngGTQG3Wpreq27W0O0FyAoAZiZ7woJAHdjgckiobVdbvXQotq9lGLfEbyg5C7IKq8hZBdjuBIVDjdgZ+l6JU+YJ5pJXcXNxmCkKvrf1nG3B7nuTQm1tQ9y/fVgZ06sRG0g3NuZDHO0sCBCwVgw08NN0KyjFlT1GfUSS2eZY+oyc881p2+vA3rBDA2tXutoI9S3LIvNcmAfmCqMmB5Z7mpe9qAvuScAKCSTz+3bJwJyRRrpF+g0m8O2OUtrabdv3Wvhkt7tt+eQSPVPzGua9d19/RdUS09x/ylwri6BcTyzt3kAzJR5ImSCFmZz1XfcK4VFaeGYkR7yFqt+PvDX5uwIX12gzq4gkEIfTtMBwxgQT7VeiqUam1VinFpxeV2r6NdaefZe2ZEnJrJml421O3y7NkMzOSbl8teb8sioSG3AmDOQDM5EHdBo/hXw4deyXb7v+T0q/lVa2F+W2kZViSisCCxg/PGAJS4+FVHUtOXfIVGsMjbVBLEswLKN5Gy5AI2nLAzJq2afp3k29qWERQAANPKEKOIwu7MYnieeDSPORbjNWayt4+3uWUlbLebXSOvaW4gWzctgIANn+myAYUG2wDIIGAQMRGKlVYESCCDwRVdfpdm/BvLYvj9DOq7p4OON2IlQD2gRX3oOva3ebSXJMb2ssREqpXckAbRt3qVA4tugyUY1OpUsVKUqAKUpQClKUBC6zxBGrGlUAMbQvbiZ9O9lIC9/liZxuBgwa1DpktahXATdfDAuWm4WG0qFkSQVDzBxC4PbH47sC3bt60fNon3tCyz2mGy6k8xDbo4JQTXrXFdRbVkYMMXEYGRIgqQV/SR6THKsRWbFzjBJvR+PzM6U1mRfVPXrbNxELhC1hxsLA+vZcEcsyBt3YBd/wDqAnZot0trmotu22Bca7auIpcXN2oF28AEY8+TYIEEjc3IDRZLbJftBt/wri+oD0Bww9RYwGEyMAg5IPsNlbttGOxQXYCQgBJEArJwqiPcgcfSulKplYrJWZpdP6Te3F3ulPU/pthApDbRIVt4SQknkk3HMiYqRW4qSlsFmB9QmTJ7uzH/AMyYGAYrIwadzOFUD5RHtB3Me0ntHA+1eEaPh2lACYkghQZ4GPUeZjgjNdSp6KNsO+4FMzKBQAPaXDd++O3Faq6m0rY1Bx+lriuJ45aX9sBhx95z3LKKo37rhBkbgbjEkEYUCBIBwoAweM1l091iI2FFAwCyz9tqyoH2JoDmPUb46b1gNuZLGsQNcZVBEksCVmf1wSRMC6QBxXQbtvTpEsqsc7t7B/vume/fme9Vb8Sej+ZoXYadVa18XcrW4Cj58wGPpB9IEekZJwcf4W+KPM03kncbllVXaoG4qoCqe2Ij1MYB3SVBUDXKnzlCNaP9bQlwS2ZdOn0tvWy41vZ24lwe8LkwLd9B7Fdy4APODPb5eY7VG+I+iq9q1dS3tu6Y+ZaIAL22+aBEhgzelkzIYxkCpR7pkO9kiOGBDsoIIyFyOf0lok8DNfbSHHl3A4YTtdt/pPcH5z/kSM9qyp2d0WN/pPU01FlL1sylwSPp2IPcEEEEHggituqx0W6ul1P5WEC391y2QeXGXDAthmQBvSIPl3W5mrPUytfIClKVUClKUBjv2FdWR1DKwKspAIIIggg8gjEVRPDNxLLXungndomhA2Gaw0Mj8QYLFSR3AOJFX+qb471H5O7p9eqSqk6fUEBZ8m6VKsSAWbY6ggD+tq51qPPwdPiu35dFoy2Xck7ShSEPDy20y3JE8zAkgRwJERmc5vMYCL+74C9o2/MTj6CO/amqUNxBZeCcQD6WIMHsT9+DAJrx5LsfnKj2QKTI5Mmf4j27zWWnaFkncvLNXPepCAqXJYxAWCZPci2J3HP1jtGZyK7M3G1R7gS2O2fQB9c9oHfEt5FClPiMRC7SHLBTn1s3AJOWPf3rLsZtu4hQIJVSSS3tuxK8dhPfGK3HIx22RNyopZuWAyScD1uxjd/cZweay2VfJcrnhVE7f8j838Csdu4FhLaYEfKAqKCAeeDiMLJ44GR9RdoLXHkkGRwoAydq8n7mT9pigI/xHoy2i1NkPue5ZuAbygPqUqJCqMT3iucfgtdi/qjDH4SGACxy/sK6RqLS+U4t2NggncybAuCCQsb2MdgIPE1y38Mtb+U6k+nYf6oNoEkAyksk/cA494EV6OFm3hcVDojTlwU25PgkikvyjxOvzdbI2W/ZW9ZP9xBhf8Z+5ry9ouYu2kbvvXPAJ4MMPYQTn2r1ctE+q45QY9KvtGY5eAx9XEbewzNeBahmCXnBTJViHAn3LDcf92PtivOLkf1bTrcsxbuuLtsh0JaXRlZX9SuCzqCsspzAYAiYqf6TrvOs23O0MR6wrK4Vx6bi7hhtrhlkf01ptqCSGREuACNyOm6fYTAx/cMH+Y7oloabUuuVtar4iLt2qt2ZYcwjMGHpAz5ZY5Pqm+4FppSlQBSlKAVqdW6YmosXLNwSl1SjDHBHIngjkHsQDW3SgKD4M6reu6fbqFK6jTOdPd7yyBTMyd0qyye5J7VOkI7bWAbhipBInIUkHBkKw/xHvUL4i0z6bqti+g+DrV8i9kgC6mbLSTBZgdoED5TnNTi5x78fQ9iK8mv9nEZaSz7PngaIfVEzpqTt9CEyTz8Me85EwfcA5P3NLyDZN5xEyQCVXIwp7uOcHnuDxXyXaNrKojMruYHuPmgRxke9AUT+u4wY+9xg0CePkxGBAz9a9ODujg1YyLdZipUQvJLAgkScKuI45PYiJ7Y7exWcp67g+b1AtzxJICgHO3Ee2c+jbd/mIQHlVJLHJ/XiMR8ueYJ5rM1wKI/45PsPr25NWbsErmO0lyQWZQP6FEj/AHGCf4HHAqp9N8A2g2rYy1y7cMNeXeQuHEEMJG+G3Ag4UYK1Z72u9sHvwYH7GJ/nFYBqyOJ/ck//AAfsK82tyrRpPZU31pb9+vU7PXcdVRbzMtq4CoN0jfaADgSV3kAyBA3EhhH90DNZn1Fw4W1gd3dVB+wUOf2YCot9Y63kcSwufDZS0BSAzq6zMHG0gcyDkrn2/Vgjeq4JbEMQAIzAWcYI5k/WkOUaCpppt9CSz/RDpyubZtAS7r5RWPVbYtK/X0jcBmQy4mR7jS6zoBqrVwJcRiBuRYB2Nhk3ES4G9VMRMqpGVFZG1u6GDQR8rKxj/bO1v3H8V6fUg7Wa0jspmRtBHsV3d+JkjjvxUx5Sw8na+y+tW9u8c1Ik+h9VGosq+A4AFxQZ2PtViJgSIYEHghlIwakKrHTNWbepb0uLWoIEM9shLkMZADEKrQAQMl2U53HbZ63wqRqLai0+zM5tW1FKUq5ApSlAQfjToR1mhvWAAWYAp8vzIQwgnCkxAbtunPFQvhjqhv6ZGYg3Fm3dwRF22SryDkZEwfertXOtRbGg6pc3sE02uXzFYhERb6ltyzIUEoJmAWlZkiaz4ui61FparNefrwL05bMi0EqRDEqrdwWX1dwSCIBwcc5/fYtXEVYUQqjELtXHYTAH2qi9R/ErT2i0HeqtHw2DnMbTxtWZxLDiOcVo6jxb1G8dmn6beVsNN0XDKSIiVVQYiQSYn6VnorGNWjS4yaiu93f6Os1BavzOhHW/84AH/sRz9h/NVPrf4g6bTblZ2ZpPptgNub0lpaQJG4ckcEciKj18C9V1lydVqV09piQ9u2xwsMIULIcFWg7jyTIMCd7R/ghp1Ym5dZwf+2CRMkklmhvqoXniu8cBzivi6t1/mGS4t6lHUt+C/ZQ9d+KeruuVsqlsP6FUKbjyZAhsS2cQOQMVJeE+uasq1q+1wKIC3CGd7ctNwORuYMFnarjk5wDt6v0vwVo9Ori3p7fxRFwsqtv+4IiDJwABnitu/wCHdM4RX02nYWxtQNatEIuMKCvpGBge1bXDCQpunRpKN9+/v87nLak3dsqPVusHYF05Vr1wAouSwDEbWNvDbZ7kdo5NU/WfhP1DVXHuPcUMxk+btQZ7ILT3Y44x9zXZtD021ZXbatW7akzCIqCTEmFAE4H8Vs1k5PoRwCfM6ve0m+zQvUm56nIujfg/rbY/65bJEgG2bl1SDmNjC3szmZMzwO9r0Pga+gIbX3PuqAn2z5rXBH2j96uVK1Vpuv8AyJPgvQostCtWvBZJ+Lq9TdAKsB8G2AUbcDKIDMgd+1WWlK5RhGCtFJLqVvAltvUUpSrEClKUAqI8S+FrGvtra1AcorbwFdkkgECYOeTSlSm07oHrpHhfS6aDY09q2RIDBRuhjJG8+oie0+1StKUbbzYFKUqAKUpQClKUApSlAKUpQClKUB//2Q=="/>
          <p:cNvSpPr>
            <a:spLocks noChangeAspect="1" noChangeArrowheads="1"/>
          </p:cNvSpPr>
          <p:nvPr/>
        </p:nvSpPr>
        <p:spPr bwMode="auto">
          <a:xfrm>
            <a:off x="63500" y="-538163"/>
            <a:ext cx="1228725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81" name="Picture 9" descr="http://t2.gstatic.com/images?q=tbn:ANd9GcTu3jA8HRvH35P0NxUyoaYU6w947JlFb98sV_7i61RYQd_mzLcy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96" y="857232"/>
            <a:ext cx="2011296" cy="5342506"/>
          </a:xfrm>
          <a:prstGeom prst="rect">
            <a:avLst/>
          </a:prstGeom>
          <a:noFill/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654300" y="2495550"/>
          <a:ext cx="5632474" cy="2994123"/>
        </p:xfrm>
        <a:graphic>
          <a:graphicData uri="http://schemas.openxmlformats.org/drawingml/2006/table">
            <a:tbl>
              <a:tblPr/>
              <a:tblGrid>
                <a:gridCol w="1007131"/>
                <a:gridCol w="1007131"/>
                <a:gridCol w="1603950"/>
                <a:gridCol w="1007131"/>
                <a:gridCol w="1007131"/>
              </a:tblGrid>
              <a:tr h="719136"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Lp</a:t>
                      </a:r>
                      <a:r>
                        <a:rPr lang="pl-PL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Ilość uczniów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Ilość</a:t>
                      </a:r>
                      <a:r>
                        <a:rPr lang="pl-PL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pl-PL" sz="18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przeczytanych</a:t>
                      </a:r>
                      <a:r>
                        <a:rPr lang="pl-PL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książek</a:t>
                      </a:r>
                      <a:r>
                        <a:rPr lang="pl-PL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Średnia na ucznia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l-PL" sz="2000" b="1" i="0" u="none" strike="noStrike" dirty="0" smtClean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pl-PL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Miejsce </a:t>
                      </a:r>
                      <a:endParaRPr lang="pl-PL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</a:tr>
              <a:tr h="386178"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l-PL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69387"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l-PL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69387"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IV</a:t>
                      </a:r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l-PL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69387"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</a:t>
                      </a:r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l-PL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III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369387"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VI</a:t>
                      </a:r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pl-PL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IV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643306" y="592933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Średnia w szkole  - 8,7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100" b="1" dirty="0" smtClean="0">
                <a:solidFill>
                  <a:schemeClr val="accent5">
                    <a:lumMod val="50000"/>
                  </a:schemeClr>
                </a:solidFill>
              </a:rPr>
              <a:t>NAJWAŻNIEJSZE  WYDARZENIA  Z  ŻYCIA   SZKOŁY </a:t>
            </a:r>
            <a:r>
              <a:rPr lang="pl-PL" sz="31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3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3100" b="1" dirty="0" smtClean="0">
                <a:solidFill>
                  <a:schemeClr val="accent5">
                    <a:lumMod val="50000"/>
                  </a:schemeClr>
                </a:solidFill>
              </a:rPr>
              <a:t>są  publikowane na stronie internetowej szkoły </a:t>
            </a:r>
            <a:r>
              <a:rPr lang="pl-PL" sz="5300" dirty="0" smtClean="0"/>
              <a:t/>
            </a:r>
            <a:br>
              <a:rPr lang="pl-PL" sz="5300" dirty="0" smtClean="0"/>
            </a:br>
            <a:r>
              <a:rPr lang="pl-PL" sz="4900" b="1" i="1" dirty="0" err="1" smtClean="0">
                <a:solidFill>
                  <a:srgbClr val="FF0000"/>
                </a:solidFill>
              </a:rPr>
              <a:t>psp.walim.pl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90864" cy="4434840"/>
          </a:xfrm>
        </p:spPr>
        <p:txBody>
          <a:bodyPr>
            <a:normAutofit/>
          </a:bodyPr>
          <a:lstStyle/>
          <a:p>
            <a:pPr lvl="1"/>
            <a:endParaRPr lang="pl-PL" b="1" dirty="0" smtClean="0"/>
          </a:p>
          <a:p>
            <a:pPr lvl="1"/>
            <a:r>
              <a:rPr lang="pl-PL" b="1" dirty="0" smtClean="0"/>
              <a:t>Pasowanie na  ucznia</a:t>
            </a:r>
          </a:p>
          <a:p>
            <a:pPr lvl="1">
              <a:buFont typeface="Wingdings" pitchFamily="2" charset="2"/>
              <a:buChar char="Ø"/>
            </a:pPr>
            <a:endParaRPr lang="pl-PL" sz="2000" dirty="0" smtClean="0"/>
          </a:p>
          <a:p>
            <a:pPr lvl="1">
              <a:buFont typeface="Wingdings" pitchFamily="2" charset="2"/>
              <a:buChar char="Ø"/>
            </a:pPr>
            <a:endParaRPr lang="pl-PL" sz="2000" dirty="0" smtClean="0"/>
          </a:p>
          <a:p>
            <a:pPr lvl="1">
              <a:buNone/>
            </a:pPr>
            <a:endParaRPr lang="pl-PL" sz="2000" dirty="0" smtClean="0"/>
          </a:p>
          <a:p>
            <a:pPr lvl="1">
              <a:buFont typeface="Wingdings" pitchFamily="2" charset="2"/>
              <a:buChar char="Ø"/>
            </a:pPr>
            <a:endParaRPr lang="pl-PL" sz="2000" dirty="0" smtClean="0"/>
          </a:p>
          <a:p>
            <a:pPr lvl="1">
              <a:buFont typeface="Wingdings" pitchFamily="2" charset="2"/>
              <a:buChar char="Ø"/>
            </a:pPr>
            <a:endParaRPr lang="pl-PL" sz="2000" dirty="0" smtClean="0"/>
          </a:p>
          <a:p>
            <a:pPr lvl="1">
              <a:buNone/>
            </a:pPr>
            <a:endParaRPr lang="pl-PL" sz="2000" dirty="0" smtClean="0"/>
          </a:p>
          <a:p>
            <a:pPr lvl="1">
              <a:buFont typeface="Wingdings" pitchFamily="2" charset="2"/>
              <a:buChar char="Ø"/>
            </a:pPr>
            <a:endParaRPr lang="pl-PL" sz="2000" dirty="0" smtClean="0"/>
          </a:p>
          <a:p>
            <a:pPr lvl="1">
              <a:buNone/>
            </a:pPr>
            <a:endParaRPr lang="pl-PL" sz="2000" dirty="0" smtClean="0"/>
          </a:p>
          <a:p>
            <a:pPr lvl="1">
              <a:buFont typeface="Wingdings" pitchFamily="2" charset="2"/>
              <a:buChar char="Ø"/>
            </a:pPr>
            <a:endParaRPr lang="pl-PL" sz="2000" dirty="0" smtClean="0"/>
          </a:p>
          <a:p>
            <a:pPr lvl="1">
              <a:buFont typeface="Wingdings" pitchFamily="2" charset="2"/>
              <a:buChar char="Ø"/>
            </a:pPr>
            <a:endParaRPr lang="pl-PL" sz="2000" dirty="0" smtClean="0"/>
          </a:p>
          <a:p>
            <a:pPr lvl="1">
              <a:buFont typeface="Wingdings" pitchFamily="2" charset="2"/>
              <a:buChar char="Ø"/>
            </a:pPr>
            <a:endParaRPr lang="pl-PL" sz="2000" dirty="0" smtClean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endParaRPr lang="pl-PL" b="1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b="1" dirty="0" smtClean="0"/>
              <a:t>Akcja „Sprzątanie Świata”</a:t>
            </a:r>
          </a:p>
          <a:p>
            <a:endParaRPr lang="pl-PL" sz="2000" dirty="0" smtClean="0"/>
          </a:p>
        </p:txBody>
      </p:sp>
      <p:pic>
        <p:nvPicPr>
          <p:cNvPr id="4098" name="Picture 2" descr="DSC028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214686"/>
            <a:ext cx="2428892" cy="1821669"/>
          </a:xfrm>
          <a:prstGeom prst="rect">
            <a:avLst/>
          </a:prstGeom>
          <a:noFill/>
        </p:spPr>
      </p:pic>
      <p:pic>
        <p:nvPicPr>
          <p:cNvPr id="4100" name="Picture 4" descr="http://psp.walim.pl/wp-content/gallery/pasowanie/dsc03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071810"/>
            <a:ext cx="2344723" cy="175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/>
          <a:lstStyle/>
          <a:p>
            <a:r>
              <a:rPr lang="pl-PL" b="1" dirty="0" smtClean="0"/>
              <a:t>Wyjazdy do teatru:</a:t>
            </a:r>
          </a:p>
          <a:p>
            <a:pPr>
              <a:buNone/>
            </a:pPr>
            <a:r>
              <a:rPr lang="pl-PL" b="1" dirty="0" smtClean="0"/>
              <a:t> </a:t>
            </a:r>
            <a:r>
              <a:rPr lang="pl-PL" sz="2400" b="1" dirty="0" smtClean="0"/>
              <a:t>– udział w interaktywnych warsztatach telewizyjnych: „NTV - Telewizja Nastolatków” </a:t>
            </a:r>
          </a:p>
          <a:p>
            <a:pPr>
              <a:buNone/>
            </a:pPr>
            <a:r>
              <a:rPr lang="pl-PL" sz="2400" b="1" dirty="0" smtClean="0"/>
              <a:t> – przedstawienie „Dzieci Króla Baśni”</a:t>
            </a:r>
          </a:p>
          <a:p>
            <a:endParaRPr lang="pl-PL" dirty="0" smtClean="0"/>
          </a:p>
          <a:p>
            <a:r>
              <a:rPr lang="pl-PL" dirty="0" smtClean="0"/>
              <a:t> </a:t>
            </a:r>
            <a:r>
              <a:rPr lang="pl-PL" b="1" dirty="0" smtClean="0"/>
              <a:t>Marsz - promocja zdrowego stylu życia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b="1" dirty="0" smtClean="0"/>
          </a:p>
          <a:p>
            <a:r>
              <a:rPr lang="pl-PL" b="1" dirty="0" smtClean="0"/>
              <a:t>Ceremonia otwarcia Europejskiej Stolicy Kultury we Wrocławiu.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8914" name="Picture 2" descr="http://psp.walim.pl/wp-content/uploads/2015/1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142985"/>
            <a:ext cx="1928826" cy="1357322"/>
          </a:xfrm>
          <a:prstGeom prst="rect">
            <a:avLst/>
          </a:prstGeom>
          <a:noFill/>
        </p:spPr>
      </p:pic>
      <p:pic>
        <p:nvPicPr>
          <p:cNvPr id="38916" name="Picture 4" descr="DSC035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928934"/>
            <a:ext cx="2000264" cy="1500198"/>
          </a:xfrm>
          <a:prstGeom prst="rect">
            <a:avLst/>
          </a:prstGeom>
          <a:noFill/>
        </p:spPr>
      </p:pic>
      <p:pic>
        <p:nvPicPr>
          <p:cNvPr id="38918" name="Picture 6" descr="20160117_1728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786322"/>
            <a:ext cx="3059103" cy="1571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 fontAlgn="base"/>
            <a:r>
              <a:rPr lang="pl-PL" b="1" dirty="0" smtClean="0"/>
              <a:t>Święto Niepodległości Polski</a:t>
            </a:r>
          </a:p>
          <a:p>
            <a:pPr fontAlgn="base"/>
            <a:endParaRPr lang="pl-PL" b="1" dirty="0" smtClean="0"/>
          </a:p>
          <a:p>
            <a:pPr fontAlgn="base"/>
            <a:endParaRPr lang="pl-PL" b="1" dirty="0" smtClean="0"/>
          </a:p>
          <a:p>
            <a:pPr fontAlgn="base"/>
            <a:r>
              <a:rPr lang="pl-PL" b="1" dirty="0" smtClean="0"/>
              <a:t>Bal świętych</a:t>
            </a:r>
          </a:p>
          <a:p>
            <a:pPr fontAlgn="base"/>
            <a:endParaRPr lang="pl-PL" b="1" dirty="0" smtClean="0"/>
          </a:p>
          <a:p>
            <a:pPr fontAlgn="base"/>
            <a:endParaRPr lang="pl-PL" b="1" dirty="0" smtClean="0"/>
          </a:p>
          <a:p>
            <a:pPr fontAlgn="base"/>
            <a:endParaRPr lang="pl-PL" b="1" dirty="0" smtClean="0"/>
          </a:p>
          <a:p>
            <a:pPr fontAlgn="base"/>
            <a:r>
              <a:rPr lang="pl-PL" b="1" dirty="0" smtClean="0"/>
              <a:t>Kiermasz książek  		Dzień Praw Dziecka</a:t>
            </a:r>
          </a:p>
          <a:p>
            <a:pPr lvl="6" fontAlgn="base"/>
            <a:r>
              <a:rPr lang="pl-PL" b="1" dirty="0" smtClean="0"/>
              <a:t>                                                       Przedstawienie „Król Maciuś I”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9938" name="Picture 2" descr="DSC03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57232"/>
            <a:ext cx="2273285" cy="1704964"/>
          </a:xfrm>
          <a:prstGeom prst="rect">
            <a:avLst/>
          </a:prstGeom>
          <a:noFill/>
        </p:spPr>
      </p:pic>
      <p:pic>
        <p:nvPicPr>
          <p:cNvPr id="39940" name="Picture 4" descr="http://psp.walim.pl/wp-content/gallery/bal-swietych/dsc03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00306"/>
            <a:ext cx="1987533" cy="1490650"/>
          </a:xfrm>
          <a:prstGeom prst="rect">
            <a:avLst/>
          </a:prstGeom>
          <a:noFill/>
        </p:spPr>
      </p:pic>
      <p:pic>
        <p:nvPicPr>
          <p:cNvPr id="39944" name="Picture 8" descr="IMG_20151016_1154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572008"/>
            <a:ext cx="2552700" cy="1905000"/>
          </a:xfrm>
          <a:prstGeom prst="rect">
            <a:avLst/>
          </a:prstGeom>
          <a:noFill/>
        </p:spPr>
      </p:pic>
      <p:pic>
        <p:nvPicPr>
          <p:cNvPr id="39946" name="Picture 10" descr="http://psp.walim.pl/wp-content/gallery/prawa-dziecka-2015/dsc03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786322"/>
            <a:ext cx="2130409" cy="1597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r>
              <a:rPr lang="pl-PL" b="1" dirty="0" smtClean="0"/>
              <a:t>Lekcja biblioteczna „Kosmiczna przygoda”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Zajęcia ekologiczne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b="1" dirty="0" smtClean="0"/>
              <a:t>Wizyta gości ze Słowacji w ramach projektu </a:t>
            </a:r>
          </a:p>
          <a:p>
            <a:pPr>
              <a:buNone/>
            </a:pPr>
            <a:r>
              <a:rPr lang="pl-PL" b="1" dirty="0" smtClean="0"/>
              <a:t>    „We </a:t>
            </a:r>
            <a:r>
              <a:rPr lang="pl-PL" b="1" dirty="0" err="1" smtClean="0"/>
              <a:t>can</a:t>
            </a:r>
            <a:r>
              <a:rPr lang="pl-PL" b="1" dirty="0" smtClean="0"/>
              <a:t> </a:t>
            </a:r>
            <a:r>
              <a:rPr lang="pl-PL" b="1" dirty="0" err="1" smtClean="0"/>
              <a:t>dance</a:t>
            </a:r>
            <a:r>
              <a:rPr lang="pl-PL" b="1" dirty="0" smtClean="0"/>
              <a:t>”</a:t>
            </a:r>
          </a:p>
          <a:p>
            <a:r>
              <a:rPr lang="pl-PL" b="1" dirty="0" smtClean="0"/>
              <a:t>Wigilia środowiskowa</a:t>
            </a:r>
            <a:endParaRPr lang="pl-PL" b="1" dirty="0"/>
          </a:p>
        </p:txBody>
      </p:sp>
      <p:pic>
        <p:nvPicPr>
          <p:cNvPr id="40962" name="Picture 2" descr="DSC03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000108"/>
            <a:ext cx="2071670" cy="1546022"/>
          </a:xfrm>
          <a:prstGeom prst="rect">
            <a:avLst/>
          </a:prstGeom>
          <a:noFill/>
        </p:spPr>
      </p:pic>
      <p:pic>
        <p:nvPicPr>
          <p:cNvPr id="40964" name="Picture 4" descr="DSC038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00240"/>
            <a:ext cx="1943056" cy="1457292"/>
          </a:xfrm>
          <a:prstGeom prst="rect">
            <a:avLst/>
          </a:prstGeom>
          <a:noFill/>
        </p:spPr>
      </p:pic>
      <p:pic>
        <p:nvPicPr>
          <p:cNvPr id="40966" name="Picture 6" descr="DSC04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857628"/>
            <a:ext cx="1909758" cy="1425193"/>
          </a:xfrm>
          <a:prstGeom prst="rect">
            <a:avLst/>
          </a:prstGeom>
          <a:noFill/>
        </p:spPr>
      </p:pic>
      <p:pic>
        <p:nvPicPr>
          <p:cNvPr id="40968" name="Picture 8" descr="DSC04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0388" y="4953000"/>
            <a:ext cx="2265551" cy="1690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fontScale="92500" lnSpcReduction="10000"/>
          </a:bodyPr>
          <a:lstStyle/>
          <a:p>
            <a:endParaRPr lang="pl-PL" sz="2800" b="1" u="sng" dirty="0" smtClean="0"/>
          </a:p>
          <a:p>
            <a:r>
              <a:rPr lang="pl-PL" sz="2800" b="1" u="sng" dirty="0" smtClean="0"/>
              <a:t>IMPREZY   SZKOLNE</a:t>
            </a:r>
            <a:endParaRPr lang="pl-PL" sz="2800" b="1" dirty="0" smtClean="0"/>
          </a:p>
          <a:p>
            <a:pPr>
              <a:buNone/>
            </a:pPr>
            <a:endParaRPr lang="pl-PL" sz="2800" dirty="0" smtClean="0"/>
          </a:p>
          <a:p>
            <a:pPr lvl="2"/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Zabawa  Andrzejkowa.</a:t>
            </a:r>
          </a:p>
          <a:p>
            <a:pPr lvl="2"/>
            <a:endParaRPr lang="pl-PL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pl-PL" sz="2400" dirty="0" smtClean="0"/>
              <a:t>Dzień Chłopca.</a:t>
            </a:r>
          </a:p>
          <a:p>
            <a:pPr lvl="2">
              <a:buNone/>
            </a:pPr>
            <a:endParaRPr lang="pl-PL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Święto Pluszowego Misia</a:t>
            </a:r>
          </a:p>
          <a:p>
            <a:pPr lvl="2"/>
            <a:endParaRPr lang="pl-PL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pl-PL" sz="2400" dirty="0" smtClean="0"/>
              <a:t>Wigilie klasowe.</a:t>
            </a:r>
          </a:p>
          <a:p>
            <a:pPr lvl="2"/>
            <a:endParaRPr lang="pl-PL" sz="2000" dirty="0" smtClean="0"/>
          </a:p>
          <a:p>
            <a:pPr lvl="2"/>
            <a:r>
              <a:rPr lang="pl-PL" sz="2400" dirty="0" err="1" smtClean="0">
                <a:solidFill>
                  <a:schemeClr val="accent5">
                    <a:lumMod val="50000"/>
                  </a:schemeClr>
                </a:solidFill>
              </a:rPr>
              <a:t>Halloween</a:t>
            </a: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2"/>
            <a:endParaRPr lang="pl-PL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</a:rPr>
              <a:t>Apele okolicznościowe</a:t>
            </a:r>
          </a:p>
          <a:p>
            <a:pPr lvl="2"/>
            <a:endParaRPr lang="pl-PL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2">
              <a:buNone/>
            </a:pPr>
            <a:endParaRPr lang="pl-PL" dirty="0"/>
          </a:p>
        </p:txBody>
      </p:sp>
      <p:pic>
        <p:nvPicPr>
          <p:cNvPr id="8" name="Obraz 7" descr="m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89040"/>
            <a:ext cx="3067120" cy="1879848"/>
          </a:xfrm>
          <a:prstGeom prst="rect">
            <a:avLst/>
          </a:prstGeom>
        </p:spPr>
      </p:pic>
      <p:pic>
        <p:nvPicPr>
          <p:cNvPr id="9" name="Obraz 8" descr="cho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052736"/>
            <a:ext cx="2506216" cy="1536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Zawody sportowe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Turniej piłki nożnej</a:t>
            </a:r>
          </a:p>
          <a:p>
            <a:r>
              <a:rPr lang="pl-PL" b="1" dirty="0" smtClean="0"/>
              <a:t>Mistrzostwa miejsko-gminne w piłce nożnej chłopców ze szkół podstawowych.</a:t>
            </a:r>
          </a:p>
          <a:p>
            <a:r>
              <a:rPr lang="pl-PL" b="1" dirty="0" smtClean="0"/>
              <a:t>Mistrzostwa powiatu w piłce nożnej</a:t>
            </a:r>
          </a:p>
          <a:p>
            <a:r>
              <a:rPr lang="pl-PL" b="1" dirty="0" smtClean="0"/>
              <a:t>Zawody w koszykówkę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dirty="0"/>
          </a:p>
        </p:txBody>
      </p:sp>
      <p:pic>
        <p:nvPicPr>
          <p:cNvPr id="37890" name="Picture 2" descr="http://psp.walim.pl/wp-content/uploads/2015/09/DSC02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143380"/>
            <a:ext cx="3201979" cy="2401484"/>
          </a:xfrm>
          <a:prstGeom prst="rect">
            <a:avLst/>
          </a:prstGeom>
          <a:noFill/>
        </p:spPr>
      </p:pic>
      <p:pic>
        <p:nvPicPr>
          <p:cNvPr id="37892" name="Picture 4" descr="IMG_20151023_130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66"/>
            <a:ext cx="2552700" cy="1905000"/>
          </a:xfrm>
          <a:prstGeom prst="rect">
            <a:avLst/>
          </a:prstGeom>
          <a:noFill/>
        </p:spPr>
      </p:pic>
      <p:pic>
        <p:nvPicPr>
          <p:cNvPr id="37894" name="Picture 6" descr="http://psp.walim.pl/wp-content/gallery/zawody-koszykowka/img_20151124_10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2987665" cy="2240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Konkursy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pl-PL" b="1" dirty="0" smtClean="0"/>
              <a:t>Konkurs „Dziecięce szopki”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Konkurs recytatorski „W zimowej aurze”</a:t>
            </a:r>
          </a:p>
          <a:p>
            <a:endParaRPr lang="pl-PL" dirty="0"/>
          </a:p>
        </p:txBody>
      </p:sp>
      <p:pic>
        <p:nvPicPr>
          <p:cNvPr id="4198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487731" cy="1961849"/>
          </a:xfrm>
          <a:prstGeom prst="rect">
            <a:avLst/>
          </a:prstGeom>
          <a:noFill/>
        </p:spPr>
      </p:pic>
      <p:pic>
        <p:nvPicPr>
          <p:cNvPr id="41988" name="Picture 4" descr="DSC04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72008"/>
            <a:ext cx="2952750" cy="1809751"/>
          </a:xfrm>
          <a:prstGeom prst="rect">
            <a:avLst/>
          </a:prstGeom>
          <a:noFill/>
        </p:spPr>
      </p:pic>
      <p:pic>
        <p:nvPicPr>
          <p:cNvPr id="41990" name="Picture 6" descr="DSC045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72008"/>
            <a:ext cx="2857520" cy="1779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14434"/>
          </a:xfrm>
        </p:spPr>
        <p:txBody>
          <a:bodyPr/>
          <a:lstStyle/>
          <a:p>
            <a:pPr algn="ctr"/>
            <a:r>
              <a:rPr lang="pl-PL" dirty="0" smtClean="0"/>
              <a:t>Wycieczki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pl-PL" dirty="0" smtClean="0"/>
              <a:t>Wyjazdy </a:t>
            </a:r>
            <a:r>
              <a:rPr lang="pl-PL" dirty="0"/>
              <a:t>do </a:t>
            </a:r>
            <a:r>
              <a:rPr lang="pl-PL" dirty="0" smtClean="0"/>
              <a:t>kina</a:t>
            </a:r>
            <a:endParaRPr lang="pl-PL" dirty="0"/>
          </a:p>
          <a:p>
            <a:pPr>
              <a:buNone/>
            </a:pPr>
            <a:r>
              <a:rPr lang="pl-PL" dirty="0"/>
              <a:t> </a:t>
            </a:r>
          </a:p>
          <a:p>
            <a:r>
              <a:rPr lang="pl-PL" dirty="0" smtClean="0"/>
              <a:t>Wyjazdy  </a:t>
            </a:r>
            <a:r>
              <a:rPr lang="pl-PL" dirty="0"/>
              <a:t>na basen do </a:t>
            </a:r>
            <a:r>
              <a:rPr lang="pl-PL" dirty="0" smtClean="0"/>
              <a:t>Bielawy. </a:t>
            </a:r>
          </a:p>
          <a:p>
            <a:endParaRPr lang="pl-PL" dirty="0" smtClean="0"/>
          </a:p>
          <a:p>
            <a:r>
              <a:rPr lang="pl-PL" dirty="0" smtClean="0"/>
              <a:t>Wyjazdy do Sali zabaw „Bajka” w Świdnicy</a:t>
            </a:r>
          </a:p>
          <a:p>
            <a:endParaRPr lang="pl-PL" dirty="0" smtClean="0"/>
          </a:p>
          <a:p>
            <a:r>
              <a:rPr lang="pl-PL" dirty="0" smtClean="0"/>
              <a:t>Wyjazd na warsztaty sztukatorskie w Pałacyku w Jedlince</a:t>
            </a:r>
          </a:p>
          <a:p>
            <a:endParaRPr lang="pl-PL" dirty="0" smtClean="0"/>
          </a:p>
          <a:p>
            <a:r>
              <a:rPr lang="pl-PL" dirty="0" smtClean="0"/>
              <a:t>Rajd pieszy z okazji Święta Niepodległości – Włodarz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/>
              <a:t>Najlepsi  uczniowie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1" dirty="0" smtClean="0"/>
              <a:t>Klasa I b – </a:t>
            </a:r>
            <a:r>
              <a:rPr lang="pl-PL" sz="3200" b="1" dirty="0" err="1" smtClean="0"/>
              <a:t>wych</a:t>
            </a:r>
            <a:r>
              <a:rPr lang="pl-PL" sz="3200" b="1" dirty="0" smtClean="0"/>
              <a:t>. Izabella </a:t>
            </a:r>
            <a:r>
              <a:rPr lang="pl-PL" sz="3200" b="1" dirty="0" err="1" smtClean="0"/>
              <a:t>Woldan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46848" cy="443484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endParaRPr lang="pl-PL" dirty="0" smtClean="0"/>
          </a:p>
          <a:p>
            <a:r>
              <a:rPr lang="pl-PL" sz="3200" b="1" dirty="0" smtClean="0"/>
              <a:t>Zofia Chlastawa</a:t>
            </a:r>
            <a:endParaRPr lang="pl-PL" sz="3200" dirty="0" smtClean="0"/>
          </a:p>
          <a:p>
            <a:r>
              <a:rPr lang="pl-PL" sz="3200" b="1" dirty="0" smtClean="0"/>
              <a:t>Zuzanna </a:t>
            </a:r>
            <a:r>
              <a:rPr lang="pl-PL" sz="3200" b="1" dirty="0" err="1" smtClean="0"/>
              <a:t>Gajdzis</a:t>
            </a:r>
            <a:endParaRPr lang="pl-PL" sz="3200" b="1" dirty="0" smtClean="0"/>
          </a:p>
          <a:p>
            <a:r>
              <a:rPr lang="pl-PL" sz="3200" b="1" dirty="0" smtClean="0"/>
              <a:t>Jagoda Kot</a:t>
            </a:r>
          </a:p>
          <a:p>
            <a:r>
              <a:rPr lang="pl-PL" sz="3200" b="1" dirty="0" smtClean="0"/>
              <a:t>Kacper Lemieszek</a:t>
            </a:r>
          </a:p>
          <a:p>
            <a:r>
              <a:rPr lang="pl-PL" sz="3200" b="1" dirty="0" smtClean="0"/>
              <a:t>Zuzanna Natkaniec</a:t>
            </a:r>
          </a:p>
          <a:p>
            <a:r>
              <a:rPr lang="pl-PL" sz="3200" b="1" dirty="0" smtClean="0"/>
              <a:t>Hanna Raczyńska</a:t>
            </a:r>
          </a:p>
          <a:p>
            <a:r>
              <a:rPr lang="pl-PL" sz="3200" b="1" dirty="0" smtClean="0"/>
              <a:t>Amelia Zając</a:t>
            </a:r>
            <a:endParaRPr lang="pl-PL" sz="3200" dirty="0" smtClean="0"/>
          </a:p>
        </p:txBody>
      </p:sp>
      <p:pic>
        <p:nvPicPr>
          <p:cNvPr id="1028" name="Picture 4" descr="http://static.praszka.pl/download/12606/klas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942"/>
            <a:ext cx="28765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/>
              <a:t>Najlepsi  uczniowie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b="1" dirty="0" smtClean="0"/>
              <a:t>Klasa II – </a:t>
            </a:r>
            <a:r>
              <a:rPr lang="pl-PL" sz="2800" b="1" dirty="0" err="1" smtClean="0"/>
              <a:t>wych</a:t>
            </a:r>
            <a:r>
              <a:rPr lang="pl-PL" sz="2800" b="1" dirty="0" smtClean="0"/>
              <a:t>. Mirosława </a:t>
            </a:r>
            <a:r>
              <a:rPr lang="pl-PL" sz="2800" b="1" dirty="0" err="1" smtClean="0"/>
              <a:t>Zbroniec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46848" cy="443484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endParaRPr lang="pl-PL" dirty="0" smtClean="0"/>
          </a:p>
          <a:p>
            <a:r>
              <a:rPr lang="pl-PL" sz="2800" b="1" dirty="0" smtClean="0"/>
              <a:t>Piotr Iskierka</a:t>
            </a:r>
            <a:endParaRPr lang="pl-PL" sz="2800" dirty="0" smtClean="0"/>
          </a:p>
          <a:p>
            <a:r>
              <a:rPr lang="pl-PL" sz="2800" b="1" dirty="0" smtClean="0"/>
              <a:t>Martyna Bielecka</a:t>
            </a:r>
            <a:endParaRPr lang="pl-PL" sz="2800" dirty="0" smtClean="0"/>
          </a:p>
          <a:p>
            <a:r>
              <a:rPr lang="pl-PL" sz="2800" b="1" dirty="0" smtClean="0"/>
              <a:t>Wiktoria </a:t>
            </a:r>
            <a:r>
              <a:rPr lang="pl-PL" sz="2800" b="1" dirty="0" err="1" smtClean="0"/>
              <a:t>Chraścina</a:t>
            </a:r>
            <a:endParaRPr lang="pl-PL" sz="2800" dirty="0" smtClean="0"/>
          </a:p>
          <a:p>
            <a:r>
              <a:rPr lang="pl-PL" sz="2800" b="1" dirty="0" smtClean="0"/>
              <a:t>Adam Tyka</a:t>
            </a:r>
            <a:endParaRPr lang="pl-PL" sz="2800" dirty="0" smtClean="0"/>
          </a:p>
          <a:p>
            <a:r>
              <a:rPr lang="pl-PL" sz="2800" b="1" dirty="0" smtClean="0"/>
              <a:t>Tymoteusz </a:t>
            </a:r>
            <a:r>
              <a:rPr lang="pl-PL" sz="2800" b="1" dirty="0" err="1" smtClean="0"/>
              <a:t>Kusterka</a:t>
            </a:r>
            <a:endParaRPr lang="pl-PL" sz="2800" dirty="0" smtClean="0"/>
          </a:p>
          <a:p>
            <a:r>
              <a:rPr lang="pl-PL" sz="2800" b="1" dirty="0" smtClean="0"/>
              <a:t>Zuzanna Zając</a:t>
            </a:r>
            <a:endParaRPr lang="pl-PL" sz="2800" dirty="0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16016" y="2348880"/>
            <a:ext cx="4038600" cy="4006045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Patryk Wietecha </a:t>
            </a:r>
            <a:endParaRPr lang="pl-PL" sz="2800" dirty="0" smtClean="0"/>
          </a:p>
          <a:p>
            <a:r>
              <a:rPr lang="pl-PL" sz="2800" b="1" dirty="0" smtClean="0"/>
              <a:t>Beniamin </a:t>
            </a:r>
            <a:r>
              <a:rPr lang="pl-PL" sz="2800" b="1" dirty="0" err="1" smtClean="0"/>
              <a:t>Dobkiewicz</a:t>
            </a:r>
            <a:endParaRPr lang="pl-PL" sz="2800" dirty="0" smtClean="0"/>
          </a:p>
          <a:p>
            <a:r>
              <a:rPr lang="pl-PL" sz="2800" b="1" dirty="0" smtClean="0"/>
              <a:t>Kornel Buczyński</a:t>
            </a:r>
            <a:endParaRPr lang="pl-PL" sz="2800" dirty="0" smtClean="0"/>
          </a:p>
          <a:p>
            <a:r>
              <a:rPr lang="pl-PL" sz="2800" b="1" dirty="0" err="1" smtClean="0"/>
              <a:t>Wiwiana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Muciek</a:t>
            </a:r>
            <a:r>
              <a:rPr lang="pl-PL" sz="2800" b="1" dirty="0" smtClean="0"/>
              <a:t> </a:t>
            </a:r>
            <a:endParaRPr lang="pl-PL" sz="2800" dirty="0" smtClean="0"/>
          </a:p>
          <a:p>
            <a:r>
              <a:rPr lang="pl-PL" sz="2800" b="1" dirty="0" smtClean="0"/>
              <a:t>Klaudia Ciesielska</a:t>
            </a:r>
            <a:endParaRPr lang="pl-PL" sz="3600" dirty="0" smtClean="0"/>
          </a:p>
          <a:p>
            <a:pPr>
              <a:buNone/>
            </a:pPr>
            <a:endParaRPr lang="pl-PL" sz="2800" dirty="0" smtClean="0"/>
          </a:p>
          <a:p>
            <a:endParaRPr lang="pl-PL" dirty="0"/>
          </a:p>
        </p:txBody>
      </p:sp>
      <p:pic>
        <p:nvPicPr>
          <p:cNvPr id="7" name="Picture 2" descr="C:\Users\Admin\AppData\Local\Microsoft\Windows\Temporary Internet Files\Content.IE5\KXFNK9N3\MC9002901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71480"/>
            <a:ext cx="1512168" cy="18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901014" cy="135732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>Najlepsi   uczniowie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Klasa III – </a:t>
            </a:r>
            <a:r>
              <a:rPr lang="pl-PL" sz="3600" b="1" dirty="0" err="1" smtClean="0"/>
              <a:t>wych</a:t>
            </a:r>
            <a:r>
              <a:rPr lang="pl-PL" sz="3600" b="1" dirty="0" smtClean="0"/>
              <a:t>. Jolanta Wicik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42910" y="1916832"/>
            <a:ext cx="4865194" cy="4209331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Marek Chrzanowski</a:t>
            </a:r>
            <a:endParaRPr lang="pl-PL" sz="3200" dirty="0" smtClean="0"/>
          </a:p>
          <a:p>
            <a:r>
              <a:rPr lang="pl-PL" sz="3200" b="1" dirty="0" smtClean="0"/>
              <a:t>Jakub Młot</a:t>
            </a:r>
            <a:endParaRPr lang="pl-PL" sz="3200" dirty="0" smtClean="0"/>
          </a:p>
          <a:p>
            <a:r>
              <a:rPr lang="pl-PL" sz="3200" b="1" dirty="0" smtClean="0"/>
              <a:t>Magdalena Słowik</a:t>
            </a:r>
            <a:endParaRPr lang="pl-PL" sz="3200" dirty="0" smtClean="0"/>
          </a:p>
          <a:p>
            <a:r>
              <a:rPr lang="pl-PL" sz="3200" b="1" dirty="0" smtClean="0"/>
              <a:t>Eryk Sowa</a:t>
            </a:r>
            <a:endParaRPr lang="pl-PL" sz="3200" dirty="0" smtClean="0"/>
          </a:p>
          <a:p>
            <a:r>
              <a:rPr lang="pl-PL" sz="3200" b="1" dirty="0" smtClean="0"/>
              <a:t>Oskar Miernik</a:t>
            </a:r>
            <a:endParaRPr lang="pl-PL" sz="3200" dirty="0" smtClean="0"/>
          </a:p>
          <a:p>
            <a:r>
              <a:rPr lang="pl-PL" sz="3200" b="1" dirty="0" smtClean="0"/>
              <a:t>Kamil Potoczek</a:t>
            </a:r>
            <a:endParaRPr lang="pl-PL" sz="3200" dirty="0" smtClean="0"/>
          </a:p>
          <a:p>
            <a:r>
              <a:rPr lang="pl-PL" sz="3200" b="1" dirty="0" smtClean="0"/>
              <a:t>Bolesław Wójcik</a:t>
            </a:r>
            <a:endParaRPr lang="pl-PL" sz="3200" dirty="0" smtClean="0"/>
          </a:p>
          <a:p>
            <a:endParaRPr lang="pl-PL" sz="3200" dirty="0" smtClean="0"/>
          </a:p>
        </p:txBody>
      </p:sp>
      <p:pic>
        <p:nvPicPr>
          <p:cNvPr id="19460" name="Picture 4" descr="C:\Users\Admin\AppData\Local\Microsoft\Windows\Temporary Internet Files\Content.IE5\XWW77YV9\MC9003515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286124"/>
            <a:ext cx="1895897" cy="3014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/>
              <a:t>Uczniowie ze wzorowym zachowaniem</a:t>
            </a:r>
            <a:br>
              <a:rPr lang="pl-PL" sz="4000" b="1" dirty="0" smtClean="0"/>
            </a:br>
            <a:r>
              <a:rPr lang="pl-PL" sz="4000" b="1" dirty="0" smtClean="0"/>
              <a:t>klasa I 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34880" cy="443484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Lena Drzewiecka</a:t>
            </a:r>
            <a:endParaRPr lang="pl-PL" sz="2800" dirty="0" smtClean="0"/>
          </a:p>
          <a:p>
            <a:r>
              <a:rPr lang="pl-PL" sz="2800" b="1" dirty="0" smtClean="0"/>
              <a:t>Michał Kulig</a:t>
            </a:r>
            <a:endParaRPr lang="pl-PL" sz="2800" dirty="0" smtClean="0"/>
          </a:p>
          <a:p>
            <a:r>
              <a:rPr lang="pl-PL" sz="2800" b="1" dirty="0" smtClean="0"/>
              <a:t>Amelia Prokopowicz</a:t>
            </a:r>
            <a:endParaRPr lang="pl-PL" sz="2800" dirty="0" smtClean="0"/>
          </a:p>
        </p:txBody>
      </p:sp>
      <p:pic>
        <p:nvPicPr>
          <p:cNvPr id="22530" name="Picture 2" descr="http://www.sp3.szczecin.pl/images/image/sowa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714620"/>
            <a:ext cx="2630475" cy="302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a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429132"/>
            <a:ext cx="2664296" cy="219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/>
              <a:t>Uczniowie ze wzorowym zachowaniem</a:t>
            </a:r>
            <a:br>
              <a:rPr lang="pl-PL" sz="4000" b="1" dirty="0" smtClean="0"/>
            </a:br>
            <a:r>
              <a:rPr lang="pl-PL" sz="4000" b="1" dirty="0" smtClean="0"/>
              <a:t>klasa I b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34880" cy="443484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Zofia Chlastawa</a:t>
            </a:r>
            <a:endParaRPr lang="pl-PL" sz="2800" dirty="0" smtClean="0"/>
          </a:p>
          <a:p>
            <a:r>
              <a:rPr lang="pl-PL" sz="2800" b="1" dirty="0" smtClean="0"/>
              <a:t>Zuzanna </a:t>
            </a:r>
            <a:r>
              <a:rPr lang="pl-PL" sz="2800" b="1" dirty="0" err="1" smtClean="0"/>
              <a:t>Gajdzis</a:t>
            </a:r>
            <a:endParaRPr lang="pl-PL" sz="2800" dirty="0" smtClean="0"/>
          </a:p>
          <a:p>
            <a:r>
              <a:rPr lang="pl-PL" sz="2800" b="1" dirty="0" smtClean="0"/>
              <a:t>Jowita Kapuścińska</a:t>
            </a:r>
            <a:endParaRPr lang="pl-PL" sz="2800" dirty="0" smtClean="0"/>
          </a:p>
          <a:p>
            <a:r>
              <a:rPr lang="pl-PL" sz="2800" b="1" dirty="0" smtClean="0"/>
              <a:t>Jagoda Kot</a:t>
            </a:r>
            <a:endParaRPr lang="pl-PL" sz="2800" dirty="0" smtClean="0"/>
          </a:p>
          <a:p>
            <a:r>
              <a:rPr lang="pl-PL" sz="2800" b="1" dirty="0" smtClean="0"/>
              <a:t>Nikola Mleczko</a:t>
            </a:r>
            <a:endParaRPr lang="pl-PL" sz="2800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Zuzanna Natkaniec</a:t>
            </a:r>
          </a:p>
          <a:p>
            <a:r>
              <a:rPr lang="pl-PL" sz="2800" b="1" dirty="0" smtClean="0"/>
              <a:t>Kacper Lemieszek</a:t>
            </a:r>
            <a:endParaRPr lang="pl-PL" sz="2800" dirty="0" smtClean="0"/>
          </a:p>
          <a:p>
            <a:r>
              <a:rPr lang="pl-PL" sz="2800" b="1" dirty="0" smtClean="0"/>
              <a:t>Hanna Raczyńska</a:t>
            </a:r>
            <a:endParaRPr lang="pl-PL" sz="2800" dirty="0" smtClean="0"/>
          </a:p>
          <a:p>
            <a:r>
              <a:rPr lang="pl-PL" sz="2800" b="1" dirty="0" smtClean="0"/>
              <a:t>Inga Wróbel</a:t>
            </a:r>
            <a:endParaRPr lang="pl-PL" sz="2800" dirty="0" smtClean="0"/>
          </a:p>
          <a:p>
            <a:r>
              <a:rPr lang="pl-PL" sz="2800" b="1" dirty="0" smtClean="0"/>
              <a:t>Amelia Zając</a:t>
            </a:r>
            <a:endParaRPr lang="pl-PL" sz="28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/>
              <a:t>Uczniowie ze wzorowym zachowaniem</a:t>
            </a:r>
            <a:br>
              <a:rPr lang="pl-PL" sz="4000" b="1" dirty="0" smtClean="0"/>
            </a:br>
            <a:r>
              <a:rPr lang="pl-PL" sz="4000" b="1" dirty="0" smtClean="0"/>
              <a:t>klasa II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34880" cy="443484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Zuzanna Zając</a:t>
            </a:r>
            <a:endParaRPr lang="pl-PL" sz="2800" dirty="0" smtClean="0"/>
          </a:p>
          <a:p>
            <a:r>
              <a:rPr lang="pl-PL" sz="2800" b="1" dirty="0" smtClean="0"/>
              <a:t>Martyna Bielecka</a:t>
            </a:r>
            <a:endParaRPr lang="pl-PL" sz="2800" dirty="0" smtClean="0"/>
          </a:p>
          <a:p>
            <a:r>
              <a:rPr lang="pl-PL" sz="2800" b="1" dirty="0" err="1" smtClean="0"/>
              <a:t>Wiwiana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Muciek</a:t>
            </a:r>
            <a:endParaRPr lang="pl-PL" sz="2800" dirty="0" smtClean="0"/>
          </a:p>
          <a:p>
            <a:r>
              <a:rPr lang="pl-PL" sz="2800" b="1" dirty="0" smtClean="0"/>
              <a:t>Wiktoria </a:t>
            </a:r>
            <a:r>
              <a:rPr lang="pl-PL" sz="2800" b="1" dirty="0" err="1" smtClean="0"/>
              <a:t>Chraścina</a:t>
            </a:r>
            <a:endParaRPr lang="pl-PL" sz="2800" dirty="0" smtClean="0"/>
          </a:p>
          <a:p>
            <a:r>
              <a:rPr lang="pl-PL" sz="2800" b="1" dirty="0" smtClean="0"/>
              <a:t>Beniamin </a:t>
            </a:r>
            <a:r>
              <a:rPr lang="pl-PL" sz="2800" b="1" dirty="0" err="1" smtClean="0"/>
              <a:t>Dobkiewicz</a:t>
            </a:r>
            <a:r>
              <a:rPr lang="pl-PL" sz="2800" b="1" dirty="0" smtClean="0"/>
              <a:t> </a:t>
            </a:r>
            <a:endParaRPr lang="pl-PL" sz="2800" dirty="0" smtClean="0"/>
          </a:p>
          <a:p>
            <a:pPr algn="just"/>
            <a:endParaRPr lang="pl-PL" sz="2800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Majka Wach</a:t>
            </a:r>
            <a:endParaRPr lang="pl-PL" sz="2800" dirty="0" smtClean="0"/>
          </a:p>
          <a:p>
            <a:r>
              <a:rPr lang="pl-PL" sz="2800" b="1" dirty="0" smtClean="0"/>
              <a:t>Adrian Woźny</a:t>
            </a:r>
            <a:endParaRPr lang="pl-PL" sz="2800" dirty="0" smtClean="0"/>
          </a:p>
          <a:p>
            <a:r>
              <a:rPr lang="pl-PL" sz="2800" b="1" dirty="0" smtClean="0"/>
              <a:t>Klaudia Ciesielska</a:t>
            </a:r>
            <a:endParaRPr lang="pl-PL" sz="2800" dirty="0" smtClean="0"/>
          </a:p>
          <a:p>
            <a:r>
              <a:rPr lang="pl-PL" sz="2800" b="1" dirty="0" smtClean="0"/>
              <a:t>Martyna Waligóra</a:t>
            </a:r>
            <a:endParaRPr lang="pl-PL" sz="2800" dirty="0" smtClean="0"/>
          </a:p>
          <a:p>
            <a:endParaRPr lang="pl-PL" dirty="0"/>
          </a:p>
        </p:txBody>
      </p:sp>
      <p:pic>
        <p:nvPicPr>
          <p:cNvPr id="3074" name="Picture 2" descr="Znalezione obrazy dla zapytania szkoła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143380"/>
            <a:ext cx="2066925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/>
              <a:t>Uczniowie ze wzorowym zachowaniem</a:t>
            </a:r>
            <a:br>
              <a:rPr lang="pl-PL" sz="4000" b="1" dirty="0" smtClean="0"/>
            </a:br>
            <a:r>
              <a:rPr lang="pl-PL" sz="4000" b="1" dirty="0" smtClean="0"/>
              <a:t>klasa III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000241"/>
            <a:ext cx="4038600" cy="4354684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Patryk Antczak </a:t>
            </a:r>
            <a:endParaRPr lang="pl-PL" sz="2800" dirty="0" smtClean="0"/>
          </a:p>
          <a:p>
            <a:r>
              <a:rPr lang="pl-PL" sz="2800" b="1" dirty="0" smtClean="0"/>
              <a:t>Marek Chrzanowski</a:t>
            </a:r>
            <a:endParaRPr lang="pl-PL" sz="2800" dirty="0" smtClean="0"/>
          </a:p>
          <a:p>
            <a:r>
              <a:rPr lang="pl-PL" sz="2800" b="1" dirty="0" smtClean="0"/>
              <a:t>Oskar Miernik</a:t>
            </a:r>
            <a:endParaRPr lang="pl-PL" sz="2800" dirty="0" smtClean="0"/>
          </a:p>
          <a:p>
            <a:r>
              <a:rPr lang="pl-PL" sz="2800" b="1" dirty="0" smtClean="0"/>
              <a:t>Magdalena Słowik</a:t>
            </a:r>
            <a:endParaRPr lang="pl-PL" sz="2800" dirty="0" smtClean="0"/>
          </a:p>
          <a:p>
            <a:r>
              <a:rPr lang="pl-PL" sz="2800" b="1" dirty="0" smtClean="0"/>
              <a:t>Jakub Młot</a:t>
            </a:r>
            <a:endParaRPr lang="pl-PL" sz="2800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354685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Eryk Sowa</a:t>
            </a:r>
            <a:endParaRPr lang="pl-PL" sz="2800" dirty="0" smtClean="0"/>
          </a:p>
          <a:p>
            <a:r>
              <a:rPr lang="pl-PL" sz="2800" b="1" dirty="0" smtClean="0"/>
              <a:t>Patryk Szlaga</a:t>
            </a:r>
            <a:endParaRPr lang="pl-PL" sz="2800" dirty="0" smtClean="0"/>
          </a:p>
          <a:p>
            <a:r>
              <a:rPr lang="pl-PL" sz="2800" b="1" dirty="0" smtClean="0"/>
              <a:t>Jagoda Mąka</a:t>
            </a:r>
            <a:endParaRPr lang="pl-PL" sz="2800" dirty="0" smtClean="0"/>
          </a:p>
          <a:p>
            <a:r>
              <a:rPr lang="pl-PL" sz="2800" b="1" dirty="0" smtClean="0"/>
              <a:t>Bolesław Wójcik</a:t>
            </a:r>
            <a:endParaRPr lang="pl-PL" sz="2800" dirty="0" smtClean="0"/>
          </a:p>
        </p:txBody>
      </p:sp>
      <p:pic>
        <p:nvPicPr>
          <p:cNvPr id="5" name="Obraz 4" descr="po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286256"/>
            <a:ext cx="2804526" cy="2370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1885</TotalTime>
  <Words>436</Words>
  <Application>Microsoft Office PowerPoint</Application>
  <PresentationFormat>Pokaz na ekranie (4:3)</PresentationFormat>
  <Paragraphs>297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Przepływ</vt:lpstr>
      <vt:lpstr>Podsumowanie I semestru  w Publicznej Szkole Podstawowej  w Walimiu</vt:lpstr>
      <vt:lpstr>Najlepsi  uczniowie Klasa I a – wych. Magdalena Ciołkowska</vt:lpstr>
      <vt:lpstr>Najlepsi  uczniowie Klasa I b – wych. Izabella Woldan</vt:lpstr>
      <vt:lpstr>Najlepsi  uczniowie Klasa II – wych. Mirosława Zbroniec</vt:lpstr>
      <vt:lpstr> Najlepsi   uczniowie Klasa III – wych. Jolanta Wicik </vt:lpstr>
      <vt:lpstr>Uczniowie ze wzorowym zachowaniem klasa I a</vt:lpstr>
      <vt:lpstr>Uczniowie ze wzorowym zachowaniem klasa I b</vt:lpstr>
      <vt:lpstr>Uczniowie ze wzorowym zachowaniem klasa II</vt:lpstr>
      <vt:lpstr>Uczniowie ze wzorowym zachowaniem klasa III</vt:lpstr>
      <vt:lpstr>Najlepsi   uczniowie Klasa IV – wych. Bartosz Prętki</vt:lpstr>
      <vt:lpstr>Uczniowie ze wzorowym zachowaniem klasa IV</vt:lpstr>
      <vt:lpstr>Najlepsi   uczniowie Klasa V- wych. Dorota Kohlschreiber</vt:lpstr>
      <vt:lpstr>Uczniowie ze wzorowym zachowaniem klasa V</vt:lpstr>
      <vt:lpstr>Najlepsi uczniowie Klasa VI – wych. Aleksandra Wójcik</vt:lpstr>
      <vt:lpstr>Uczniowie ze wzorowym zachowaniem klasa VI</vt:lpstr>
      <vt:lpstr>Średnia ocen w szkole</vt:lpstr>
      <vt:lpstr>Frekwencja  w  klasach</vt:lpstr>
      <vt:lpstr>Uczniowie   ze   100%  frekwencją</vt:lpstr>
      <vt:lpstr>Zestawienie ocen zachowania</vt:lpstr>
      <vt:lpstr>CZYTELNICTWO  UCZNIÓW  Publicznej Szkoły Podstawowej w I semestrze roku szkolnym 2015/2016</vt:lpstr>
      <vt:lpstr>     NAJWAŻNIEJSZE  WYDARZENIA  Z  ŻYCIA   SZKOŁY  są  publikowane na stronie internetowej szkoły  psp.walim.pl</vt:lpstr>
      <vt:lpstr>Slajd 22</vt:lpstr>
      <vt:lpstr>Slajd 23</vt:lpstr>
      <vt:lpstr>Slajd 24</vt:lpstr>
      <vt:lpstr>Slajd 25</vt:lpstr>
      <vt:lpstr>Zawody sportowe</vt:lpstr>
      <vt:lpstr>Konkursy</vt:lpstr>
      <vt:lpstr>Wycieczki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I semestru  w Publicznej Szkole Podstawowej  w Walimiu</dc:title>
  <dc:creator>Admin</dc:creator>
  <cp:lastModifiedBy>ppp</cp:lastModifiedBy>
  <cp:revision>175</cp:revision>
  <dcterms:created xsi:type="dcterms:W3CDTF">2012-01-11T07:13:40Z</dcterms:created>
  <dcterms:modified xsi:type="dcterms:W3CDTF">2016-02-01T21:03:31Z</dcterms:modified>
</cp:coreProperties>
</file>